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10"/>
  </p:notesMasterIdLst>
  <p:handoutMasterIdLst>
    <p:handoutMasterId r:id="rId11"/>
  </p:handoutMasterIdLst>
  <p:sldIdLst>
    <p:sldId id="294" r:id="rId5"/>
    <p:sldId id="267" r:id="rId6"/>
    <p:sldId id="285" r:id="rId7"/>
    <p:sldId id="286" r:id="rId8"/>
    <p:sldId id="287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73FC9-04DB-41BB-8F0D-79D605B72F5D}" type="doc">
      <dgm:prSet loTypeId="urn:microsoft.com/office/officeart/2005/8/layout/pyramid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9ED0C4-558F-43B6-9235-80BE42EC86BA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r>
            <a:rPr lang="fa-IR" sz="17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فضولات</a:t>
          </a:r>
          <a:r>
            <a:rPr lang="fa-IR" sz="1700" smtClean="0">
              <a:cs typeface="2  Koodak" panose="00000700000000000000" pitchFamily="2" charset="-78"/>
            </a:rPr>
            <a:t> </a:t>
          </a:r>
          <a:r>
            <a:rPr lang="fa-IR" sz="17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دامی</a:t>
          </a:r>
          <a:endParaRPr lang="en-US" sz="1700">
            <a:solidFill>
              <a:schemeClr val="tx1">
                <a:lumMod val="75000"/>
              </a:schemeClr>
            </a:solidFill>
            <a:cs typeface="2  Koodak" panose="00000700000000000000" pitchFamily="2" charset="-78"/>
          </a:endParaRPr>
        </a:p>
      </dgm:t>
    </dgm:pt>
    <dgm:pt modelId="{A6F9C752-7E4E-4486-B9AD-6B361BB405C8}" type="sibTrans" cxnId="{D001083D-B1C8-417D-B989-53605ECB3664}">
      <dgm:prSet/>
      <dgm:spPr/>
      <dgm:t>
        <a:bodyPr/>
        <a:lstStyle/>
        <a:p>
          <a:endParaRPr lang="en-US"/>
        </a:p>
      </dgm:t>
    </dgm:pt>
    <dgm:pt modelId="{5B89D016-EE79-4FA5-93C5-78EEB7CE421B}" type="parTrans" cxnId="{D001083D-B1C8-417D-B989-53605ECB3664}">
      <dgm:prSet/>
      <dgm:spPr/>
      <dgm:t>
        <a:bodyPr/>
        <a:lstStyle/>
        <a:p>
          <a:endParaRPr lang="en-US"/>
        </a:p>
      </dgm:t>
    </dgm:pt>
    <dgm:pt modelId="{2647C007-9635-48A5-8207-616ECF1A804F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r>
            <a:rPr lang="fa-IR" sz="17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فضولات</a:t>
          </a:r>
          <a:r>
            <a:rPr lang="fa-IR" sz="1700" smtClean="0">
              <a:cs typeface="2  Koodak" panose="00000700000000000000" pitchFamily="2" charset="-78"/>
            </a:rPr>
            <a:t> </a:t>
          </a:r>
          <a:r>
            <a:rPr lang="fa-IR" sz="17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انسانی</a:t>
          </a:r>
          <a:endParaRPr lang="en-US" sz="1700">
            <a:solidFill>
              <a:schemeClr val="tx1">
                <a:lumMod val="75000"/>
              </a:schemeClr>
            </a:solidFill>
            <a:cs typeface="2  Koodak" panose="00000700000000000000" pitchFamily="2" charset="-78"/>
          </a:endParaRPr>
        </a:p>
      </dgm:t>
    </dgm:pt>
    <dgm:pt modelId="{C43E3954-B393-4A42-A6AA-EF34AC812B4B}" type="sibTrans" cxnId="{5AA63C11-5699-4E4B-AD8A-EB314F0DA5E4}">
      <dgm:prSet/>
      <dgm:spPr/>
      <dgm:t>
        <a:bodyPr/>
        <a:lstStyle/>
        <a:p>
          <a:endParaRPr lang="en-US"/>
        </a:p>
      </dgm:t>
    </dgm:pt>
    <dgm:pt modelId="{30CF4E6C-A8FB-40CF-BF16-E56405A50B37}" type="parTrans" cxnId="{5AA63C11-5699-4E4B-AD8A-EB314F0DA5E4}">
      <dgm:prSet/>
      <dgm:spPr/>
      <dgm:t>
        <a:bodyPr/>
        <a:lstStyle/>
        <a:p>
          <a:endParaRPr lang="en-US"/>
        </a:p>
      </dgm:t>
    </dgm:pt>
    <dgm:pt modelId="{3C557455-6AC6-4015-8C78-5D45FEB3FA22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endParaRPr lang="fa-IR" sz="1700" smtClean="0">
            <a:solidFill>
              <a:schemeClr val="accent3"/>
            </a:solidFill>
            <a:cs typeface="2  Koodak" panose="00000700000000000000" pitchFamily="2" charset="-78"/>
          </a:endParaRPr>
        </a:p>
        <a:p>
          <a:r>
            <a:rPr lang="fa-IR" sz="1700" smtClean="0">
              <a:solidFill>
                <a:schemeClr val="accent3"/>
              </a:solidFill>
              <a:cs typeface="2  Koodak" panose="00000700000000000000" pitchFamily="2" charset="-78"/>
            </a:rPr>
            <a:t>زیست توده</a:t>
          </a:r>
          <a:endParaRPr lang="en-US" sz="1700">
            <a:solidFill>
              <a:schemeClr val="accent3"/>
            </a:solidFill>
            <a:cs typeface="2  Koodak" panose="00000700000000000000" pitchFamily="2" charset="-78"/>
          </a:endParaRPr>
        </a:p>
      </dgm:t>
    </dgm:pt>
    <dgm:pt modelId="{9236283D-2C48-4B2B-809A-04E713D1D3C7}" type="sibTrans" cxnId="{F4109352-D5D7-40C1-8770-88FBCE0A97A4}">
      <dgm:prSet/>
      <dgm:spPr/>
      <dgm:t>
        <a:bodyPr/>
        <a:lstStyle/>
        <a:p>
          <a:endParaRPr lang="en-US"/>
        </a:p>
      </dgm:t>
    </dgm:pt>
    <dgm:pt modelId="{C2753E5F-7EE2-4929-A799-02342A814397}" type="parTrans" cxnId="{F4109352-D5D7-40C1-8770-88FBCE0A97A4}">
      <dgm:prSet/>
      <dgm:spPr/>
      <dgm:t>
        <a:bodyPr/>
        <a:lstStyle/>
        <a:p>
          <a:endParaRPr lang="en-US"/>
        </a:p>
      </dgm:t>
    </dgm:pt>
    <dgm:pt modelId="{B039E573-0207-4AA9-B3E3-DE3D92F0EF9D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r>
            <a:rPr lang="fa-IR" sz="17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پسماند گیاهی</a:t>
          </a:r>
          <a:endParaRPr lang="en-US" sz="1700">
            <a:solidFill>
              <a:schemeClr val="tx1">
                <a:lumMod val="75000"/>
              </a:schemeClr>
            </a:solidFill>
            <a:cs typeface="2  Koodak" panose="00000700000000000000" pitchFamily="2" charset="-78"/>
          </a:endParaRPr>
        </a:p>
      </dgm:t>
    </dgm:pt>
    <dgm:pt modelId="{58AF0B14-DAC9-4B9A-A71A-8F4302F7D83B}" type="sibTrans" cxnId="{574D9CA7-AB52-4BE2-AC6D-788F7857BFE7}">
      <dgm:prSet/>
      <dgm:spPr/>
      <dgm:t>
        <a:bodyPr/>
        <a:lstStyle/>
        <a:p>
          <a:endParaRPr lang="en-US"/>
        </a:p>
      </dgm:t>
    </dgm:pt>
    <dgm:pt modelId="{826F76C0-8FBF-4919-967B-AEB5A8006B19}" type="parTrans" cxnId="{574D9CA7-AB52-4BE2-AC6D-788F7857BFE7}">
      <dgm:prSet/>
      <dgm:spPr/>
      <dgm:t>
        <a:bodyPr/>
        <a:lstStyle/>
        <a:p>
          <a:endParaRPr lang="en-US"/>
        </a:p>
      </dgm:t>
    </dgm:pt>
    <dgm:pt modelId="{609C13EB-06C2-47EF-962B-21D5FE486E17}" type="pres">
      <dgm:prSet presAssocID="{13673FC9-04DB-41BB-8F0D-79D605B72F5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BA54B-5BB9-45A3-8254-CF6D64D3F4DD}" type="pres">
      <dgm:prSet presAssocID="{13673FC9-04DB-41BB-8F0D-79D605B72F5D}" presName="triangle1" presStyleLbl="node1" presStyleIdx="0" presStyleCnt="4" custScaleY="80952" custLinFactNeighborX="0" custLinFactNeighborY="1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B826A-8707-408F-8BC5-BF54C9A88795}" type="pres">
      <dgm:prSet presAssocID="{13673FC9-04DB-41BB-8F0D-79D605B72F5D}" presName="triangle2" presStyleLbl="node1" presStyleIdx="1" presStyleCnt="4" custScaleY="80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09500-1A82-44FE-85A1-9D91B641B0DF}" type="pres">
      <dgm:prSet presAssocID="{13673FC9-04DB-41BB-8F0D-79D605B72F5D}" presName="triangle3" presStyleLbl="node1" presStyleIdx="2" presStyleCnt="4" custScaleY="80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83549-F28A-45C8-A0B3-031FD1E83BA2}" type="pres">
      <dgm:prSet presAssocID="{13673FC9-04DB-41BB-8F0D-79D605B72F5D}" presName="triangle4" presStyleLbl="node1" presStyleIdx="3" presStyleCnt="4" custScaleY="80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01083D-B1C8-417D-B989-53605ECB3664}" srcId="{13673FC9-04DB-41BB-8F0D-79D605B72F5D}" destId="{149ED0C4-558F-43B6-9235-80BE42EC86BA}" srcOrd="0" destOrd="0" parTransId="{5B89D016-EE79-4FA5-93C5-78EEB7CE421B}" sibTransId="{A6F9C752-7E4E-4486-B9AD-6B361BB405C8}"/>
    <dgm:cxn modelId="{98474078-670D-4368-AE1B-448287E1A416}" type="presOf" srcId="{149ED0C4-558F-43B6-9235-80BE42EC86BA}" destId="{F58BA54B-5BB9-45A3-8254-CF6D64D3F4DD}" srcOrd="0" destOrd="0" presId="urn:microsoft.com/office/officeart/2005/8/layout/pyramid4"/>
    <dgm:cxn modelId="{574D9CA7-AB52-4BE2-AC6D-788F7857BFE7}" srcId="{13673FC9-04DB-41BB-8F0D-79D605B72F5D}" destId="{B039E573-0207-4AA9-B3E3-DE3D92F0EF9D}" srcOrd="3" destOrd="0" parTransId="{826F76C0-8FBF-4919-967B-AEB5A8006B19}" sibTransId="{58AF0B14-DAC9-4B9A-A71A-8F4302F7D83B}"/>
    <dgm:cxn modelId="{65EFCBFC-FF8C-459B-9AFB-2B3650199AB2}" type="presOf" srcId="{B039E573-0207-4AA9-B3E3-DE3D92F0EF9D}" destId="{4FB83549-F28A-45C8-A0B3-031FD1E83BA2}" srcOrd="0" destOrd="0" presId="urn:microsoft.com/office/officeart/2005/8/layout/pyramid4"/>
    <dgm:cxn modelId="{5AA63C11-5699-4E4B-AD8A-EB314F0DA5E4}" srcId="{13673FC9-04DB-41BB-8F0D-79D605B72F5D}" destId="{2647C007-9635-48A5-8207-616ECF1A804F}" srcOrd="1" destOrd="0" parTransId="{30CF4E6C-A8FB-40CF-BF16-E56405A50B37}" sibTransId="{C43E3954-B393-4A42-A6AA-EF34AC812B4B}"/>
    <dgm:cxn modelId="{ACB66528-B452-4223-8F2B-9002F3EB08A1}" type="presOf" srcId="{3C557455-6AC6-4015-8C78-5D45FEB3FA22}" destId="{D7009500-1A82-44FE-85A1-9D91B641B0DF}" srcOrd="0" destOrd="0" presId="urn:microsoft.com/office/officeart/2005/8/layout/pyramid4"/>
    <dgm:cxn modelId="{F4109352-D5D7-40C1-8770-88FBCE0A97A4}" srcId="{13673FC9-04DB-41BB-8F0D-79D605B72F5D}" destId="{3C557455-6AC6-4015-8C78-5D45FEB3FA22}" srcOrd="2" destOrd="0" parTransId="{C2753E5F-7EE2-4929-A799-02342A814397}" sibTransId="{9236283D-2C48-4B2B-809A-04E713D1D3C7}"/>
    <dgm:cxn modelId="{9B2E9D27-26F4-45A8-9E73-F393332CA617}" type="presOf" srcId="{13673FC9-04DB-41BB-8F0D-79D605B72F5D}" destId="{609C13EB-06C2-47EF-962B-21D5FE486E17}" srcOrd="0" destOrd="0" presId="urn:microsoft.com/office/officeart/2005/8/layout/pyramid4"/>
    <dgm:cxn modelId="{23644359-D582-43B5-A062-9B1A6E2FDD87}" type="presOf" srcId="{2647C007-9635-48A5-8207-616ECF1A804F}" destId="{B64B826A-8707-408F-8BC5-BF54C9A88795}" srcOrd="0" destOrd="0" presId="urn:microsoft.com/office/officeart/2005/8/layout/pyramid4"/>
    <dgm:cxn modelId="{382D3087-A405-45D6-B571-71273FE3EAB3}" type="presParOf" srcId="{609C13EB-06C2-47EF-962B-21D5FE486E17}" destId="{F58BA54B-5BB9-45A3-8254-CF6D64D3F4DD}" srcOrd="0" destOrd="0" presId="urn:microsoft.com/office/officeart/2005/8/layout/pyramid4"/>
    <dgm:cxn modelId="{A0C5CFA8-D682-434A-8A1F-0C76B3A6EB3C}" type="presParOf" srcId="{609C13EB-06C2-47EF-962B-21D5FE486E17}" destId="{B64B826A-8707-408F-8BC5-BF54C9A88795}" srcOrd="1" destOrd="0" presId="urn:microsoft.com/office/officeart/2005/8/layout/pyramid4"/>
    <dgm:cxn modelId="{08FE2233-6ED4-4282-917E-6FCE16929314}" type="presParOf" srcId="{609C13EB-06C2-47EF-962B-21D5FE486E17}" destId="{D7009500-1A82-44FE-85A1-9D91B641B0DF}" srcOrd="2" destOrd="0" presId="urn:microsoft.com/office/officeart/2005/8/layout/pyramid4"/>
    <dgm:cxn modelId="{80FF6158-6857-4FEA-8C15-9B07E06686A3}" type="presParOf" srcId="{609C13EB-06C2-47EF-962B-21D5FE486E17}" destId="{4FB83549-F28A-45C8-A0B3-031FD1E83BA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A1546-8FC1-47E3-AD04-73E88EE44E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9369D-CDED-427A-84EB-09D89574F210}">
      <dgm:prSet phldrT="[Text]" custT="1"/>
      <dgm:spPr/>
      <dgm:t>
        <a:bodyPr/>
        <a:lstStyle/>
        <a:p>
          <a:pPr rtl="1"/>
          <a:r>
            <a:rPr lang="fa-IR" sz="2000" smtClean="0">
              <a:cs typeface="2  Koodak" panose="00000700000000000000" pitchFamily="2" charset="-78"/>
            </a:rPr>
            <a:t>کنترل آلودگی های محیط زیست از طریق تمرکز فضولات انسانی و حیوانی در مخازن تخمیر</a:t>
          </a:r>
          <a:endParaRPr lang="en-US" sz="2000">
            <a:cs typeface="2  Koodak" panose="00000700000000000000" pitchFamily="2" charset="-78"/>
          </a:endParaRPr>
        </a:p>
      </dgm:t>
    </dgm:pt>
    <dgm:pt modelId="{95B025DB-BB36-4887-B2CA-3868175E4260}" type="parTrans" cxnId="{93EB5503-CFE4-4F30-97BB-49C049589356}">
      <dgm:prSet/>
      <dgm:spPr/>
      <dgm:t>
        <a:bodyPr/>
        <a:lstStyle/>
        <a:p>
          <a:endParaRPr lang="en-US"/>
        </a:p>
      </dgm:t>
    </dgm:pt>
    <dgm:pt modelId="{60A79B83-95F6-45D0-A755-A21F63E86038}" type="sibTrans" cxnId="{93EB5503-CFE4-4F30-97BB-49C049589356}">
      <dgm:prSet/>
      <dgm:spPr/>
      <dgm:t>
        <a:bodyPr/>
        <a:lstStyle/>
        <a:p>
          <a:endParaRPr lang="en-US"/>
        </a:p>
      </dgm:t>
    </dgm:pt>
    <dgm:pt modelId="{0E18EC02-2EFF-49EE-BBFE-14875B64216D}">
      <dgm:prSet phldrT="[Text]" custT="1"/>
      <dgm:spPr/>
      <dgm:t>
        <a:bodyPr/>
        <a:lstStyle/>
        <a:p>
          <a:pPr rtl="1"/>
          <a:r>
            <a:rPr lang="fa-IR" sz="2000" smtClean="0">
              <a:cs typeface="2  Koodak" panose="00000700000000000000" pitchFamily="2" charset="-78"/>
            </a:rPr>
            <a:t>تولید انواع انرژی اعم از انرژی مکانیکی، سوخت، برق و...</a:t>
          </a:r>
          <a:endParaRPr lang="en-US" sz="2000">
            <a:cs typeface="2  Koodak" panose="00000700000000000000" pitchFamily="2" charset="-78"/>
          </a:endParaRPr>
        </a:p>
      </dgm:t>
    </dgm:pt>
    <dgm:pt modelId="{05A5DD28-26DB-4B53-B62A-65DE938F5060}" type="parTrans" cxnId="{A44EAFAB-9422-4617-8F98-70F8C670BF86}">
      <dgm:prSet/>
      <dgm:spPr/>
      <dgm:t>
        <a:bodyPr/>
        <a:lstStyle/>
        <a:p>
          <a:endParaRPr lang="en-US"/>
        </a:p>
      </dgm:t>
    </dgm:pt>
    <dgm:pt modelId="{8F8F23A5-6731-4756-8CB4-FA168DC1B530}" type="sibTrans" cxnId="{A44EAFAB-9422-4617-8F98-70F8C670BF86}">
      <dgm:prSet/>
      <dgm:spPr/>
      <dgm:t>
        <a:bodyPr/>
        <a:lstStyle/>
        <a:p>
          <a:endParaRPr lang="en-US"/>
        </a:p>
      </dgm:t>
    </dgm:pt>
    <dgm:pt modelId="{225C3130-BDE5-4D98-872D-703A7D518FE3}">
      <dgm:prSet phldrT="[Text]" custT="1"/>
      <dgm:spPr/>
      <dgm:t>
        <a:bodyPr/>
        <a:lstStyle/>
        <a:p>
          <a:pPr rtl="1"/>
          <a:r>
            <a:rPr lang="fa-IR" sz="2000" smtClean="0">
              <a:cs typeface="2  Koodak" panose="00000700000000000000" pitchFamily="2" charset="-78"/>
            </a:rPr>
            <a:t>فنا ناپذیر بودن منبع زیست توده</a:t>
          </a:r>
          <a:endParaRPr lang="en-US" sz="2000">
            <a:cs typeface="2  Koodak" panose="00000700000000000000" pitchFamily="2" charset="-78"/>
          </a:endParaRPr>
        </a:p>
      </dgm:t>
    </dgm:pt>
    <dgm:pt modelId="{929C2618-914B-407A-8086-D8D4D7471A70}" type="sibTrans" cxnId="{1B3D0DEB-3235-46AF-946F-D16A6167A81E}">
      <dgm:prSet/>
      <dgm:spPr/>
      <dgm:t>
        <a:bodyPr/>
        <a:lstStyle/>
        <a:p>
          <a:endParaRPr lang="en-US"/>
        </a:p>
      </dgm:t>
    </dgm:pt>
    <dgm:pt modelId="{9BC969EA-75D2-4431-B912-5EF4A964B466}" type="parTrans" cxnId="{1B3D0DEB-3235-46AF-946F-D16A6167A81E}">
      <dgm:prSet/>
      <dgm:spPr/>
      <dgm:t>
        <a:bodyPr/>
        <a:lstStyle/>
        <a:p>
          <a:endParaRPr lang="en-US"/>
        </a:p>
      </dgm:t>
    </dgm:pt>
    <dgm:pt modelId="{7A580148-41C0-446D-90FA-8EFAA5451D28}" type="pres">
      <dgm:prSet presAssocID="{DCDA1546-8FC1-47E3-AD04-73E88EE44E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1B8CD-3A06-4CD3-8691-9C8D7E56E0DC}" type="pres">
      <dgm:prSet presAssocID="{C059369D-CDED-427A-84EB-09D89574F210}" presName="parentText" presStyleLbl="node1" presStyleIdx="0" presStyleCnt="2" custScaleY="175560" custLinFactNeighborY="-29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6893B-E05E-41E3-8BD0-FCE80F23B620}" type="pres">
      <dgm:prSet presAssocID="{C059369D-CDED-427A-84EB-09D89574F21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3773C-B610-46FF-9EA1-01FEBC819068}" type="pres">
      <dgm:prSet presAssocID="{225C3130-BDE5-4D98-872D-703A7D518FE3}" presName="parentText" presStyleLbl="node1" presStyleIdx="1" presStyleCnt="2" custScaleY="167568" custLinFactY="45460" custLinFactNeighborX="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73F39-4C79-47E5-9B1E-532E95B08E25}" type="presOf" srcId="{C059369D-CDED-427A-84EB-09D89574F210}" destId="{3661B8CD-3A06-4CD3-8691-9C8D7E56E0DC}" srcOrd="0" destOrd="0" presId="urn:microsoft.com/office/officeart/2005/8/layout/vList2"/>
    <dgm:cxn modelId="{93EB5503-CFE4-4F30-97BB-49C049589356}" srcId="{DCDA1546-8FC1-47E3-AD04-73E88EE44EA7}" destId="{C059369D-CDED-427A-84EB-09D89574F210}" srcOrd="0" destOrd="0" parTransId="{95B025DB-BB36-4887-B2CA-3868175E4260}" sibTransId="{60A79B83-95F6-45D0-A755-A21F63E86038}"/>
    <dgm:cxn modelId="{A44EAFAB-9422-4617-8F98-70F8C670BF86}" srcId="{C059369D-CDED-427A-84EB-09D89574F210}" destId="{0E18EC02-2EFF-49EE-BBFE-14875B64216D}" srcOrd="0" destOrd="0" parTransId="{05A5DD28-26DB-4B53-B62A-65DE938F5060}" sibTransId="{8F8F23A5-6731-4756-8CB4-FA168DC1B530}"/>
    <dgm:cxn modelId="{1B3D0DEB-3235-46AF-946F-D16A6167A81E}" srcId="{DCDA1546-8FC1-47E3-AD04-73E88EE44EA7}" destId="{225C3130-BDE5-4D98-872D-703A7D518FE3}" srcOrd="1" destOrd="0" parTransId="{9BC969EA-75D2-4431-B912-5EF4A964B466}" sibTransId="{929C2618-914B-407A-8086-D8D4D7471A70}"/>
    <dgm:cxn modelId="{EFB575AE-7AEB-46B3-A048-8247245C75E9}" type="presOf" srcId="{225C3130-BDE5-4D98-872D-703A7D518FE3}" destId="{9753773C-B610-46FF-9EA1-01FEBC819068}" srcOrd="0" destOrd="0" presId="urn:microsoft.com/office/officeart/2005/8/layout/vList2"/>
    <dgm:cxn modelId="{2B6BF6F8-897D-4242-AE4E-A60567BD26F3}" type="presOf" srcId="{0E18EC02-2EFF-49EE-BBFE-14875B64216D}" destId="{90A6893B-E05E-41E3-8BD0-FCE80F23B620}" srcOrd="0" destOrd="0" presId="urn:microsoft.com/office/officeart/2005/8/layout/vList2"/>
    <dgm:cxn modelId="{55B4FCCD-C79E-4FC2-BA98-10F8C4BE0AC0}" type="presOf" srcId="{DCDA1546-8FC1-47E3-AD04-73E88EE44EA7}" destId="{7A580148-41C0-446D-90FA-8EFAA5451D28}" srcOrd="0" destOrd="0" presId="urn:microsoft.com/office/officeart/2005/8/layout/vList2"/>
    <dgm:cxn modelId="{D1EC72E7-E401-4E5A-8365-C2643956099D}" type="presParOf" srcId="{7A580148-41C0-446D-90FA-8EFAA5451D28}" destId="{3661B8CD-3A06-4CD3-8691-9C8D7E56E0DC}" srcOrd="0" destOrd="0" presId="urn:microsoft.com/office/officeart/2005/8/layout/vList2"/>
    <dgm:cxn modelId="{E49FD0CE-393D-4031-B801-C54F7F89714E}" type="presParOf" srcId="{7A580148-41C0-446D-90FA-8EFAA5451D28}" destId="{90A6893B-E05E-41E3-8BD0-FCE80F23B620}" srcOrd="1" destOrd="0" presId="urn:microsoft.com/office/officeart/2005/8/layout/vList2"/>
    <dgm:cxn modelId="{BA821075-5AE0-4436-9F49-65AADE543A06}" type="presParOf" srcId="{7A580148-41C0-446D-90FA-8EFAA5451D28}" destId="{9753773C-B610-46FF-9EA1-01FEBC8190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09A1F-9E69-4E52-BBDE-056659D43AEE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DAC6B9-0882-41DC-B72D-27A98AED856E}">
      <dgm:prSet phldrT="[Text]" custT="1"/>
      <dgm:spPr/>
      <dgm:t>
        <a:bodyPr/>
        <a:lstStyle/>
        <a:p>
          <a:pPr algn="ctr" rtl="1"/>
          <a:r>
            <a:rPr lang="fa-IR" sz="1900" smtClean="0">
              <a:cs typeface="2  Koodak" panose="00000700000000000000" pitchFamily="2" charset="-78"/>
            </a:rPr>
            <a:t>بیوگاز شامل :</a:t>
          </a:r>
          <a:endParaRPr lang="en-US" sz="1900">
            <a:cs typeface="2  Koodak" panose="00000700000000000000" pitchFamily="2" charset="-78"/>
          </a:endParaRPr>
        </a:p>
      </dgm:t>
    </dgm:pt>
    <dgm:pt modelId="{8F6FDF94-CD33-428F-A696-F02EAD7C4EEC}" type="parTrans" cxnId="{7B779083-13DE-4E93-96EB-C16A69A708D8}">
      <dgm:prSet/>
      <dgm:spPr/>
      <dgm:t>
        <a:bodyPr/>
        <a:lstStyle/>
        <a:p>
          <a:endParaRPr lang="en-US"/>
        </a:p>
      </dgm:t>
    </dgm:pt>
    <dgm:pt modelId="{9F581E46-FC01-4056-901D-F13B69C63E73}" type="sibTrans" cxnId="{7B779083-13DE-4E93-96EB-C16A69A708D8}">
      <dgm:prSet/>
      <dgm:spPr/>
      <dgm:t>
        <a:bodyPr/>
        <a:lstStyle/>
        <a:p>
          <a:endParaRPr lang="en-US"/>
        </a:p>
      </dgm:t>
    </dgm:pt>
    <dgm:pt modelId="{8932FD52-8073-4B79-B5BC-A796F451D063}">
      <dgm:prSet phldrT="[Text]" custT="1"/>
      <dgm:spPr/>
      <dgm:t>
        <a:bodyPr/>
        <a:lstStyle/>
        <a:p>
          <a:pPr algn="ctr" rtl="1"/>
          <a:r>
            <a:rPr lang="fa-IR" sz="2000" smtClean="0">
              <a:cs typeface="2  Koodak" panose="00000700000000000000" pitchFamily="2" charset="-78"/>
            </a:rPr>
            <a:t>هیدروژن سولفوره</a:t>
          </a:r>
          <a:endParaRPr lang="en-US" sz="2000">
            <a:cs typeface="2  Koodak" panose="00000700000000000000" pitchFamily="2" charset="-78"/>
          </a:endParaRPr>
        </a:p>
      </dgm:t>
    </dgm:pt>
    <dgm:pt modelId="{ADACDA9C-05BB-4761-8286-387B95D9648E}" type="parTrans" cxnId="{197E7859-2B64-4C7C-8DFA-CAC4B95EFF42}">
      <dgm:prSet/>
      <dgm:spPr/>
      <dgm:t>
        <a:bodyPr/>
        <a:lstStyle/>
        <a:p>
          <a:endParaRPr lang="en-US"/>
        </a:p>
      </dgm:t>
    </dgm:pt>
    <dgm:pt modelId="{AFEE123A-CE36-4A8F-9808-AD915E2730D3}" type="sibTrans" cxnId="{197E7859-2B64-4C7C-8DFA-CAC4B95EFF42}">
      <dgm:prSet/>
      <dgm:spPr/>
      <dgm:t>
        <a:bodyPr/>
        <a:lstStyle/>
        <a:p>
          <a:pPr algn="ctr" rtl="1"/>
          <a:endParaRPr lang="en-US" sz="2000">
            <a:cs typeface="2  Koodak" panose="00000700000000000000" pitchFamily="2" charset="-78"/>
          </a:endParaRPr>
        </a:p>
      </dgm:t>
    </dgm:pt>
    <dgm:pt modelId="{B2964075-FB50-41A0-A5DA-BAB0F1E1E49A}">
      <dgm:prSet phldrT="[Text]" custT="1"/>
      <dgm:spPr/>
      <dgm:t>
        <a:bodyPr/>
        <a:lstStyle/>
        <a:p>
          <a:pPr algn="ctr" rtl="1"/>
          <a:r>
            <a:rPr lang="fa-IR" sz="2000" smtClean="0">
              <a:cs typeface="2  Koodak" panose="00000700000000000000" pitchFamily="2" charset="-78"/>
            </a:rPr>
            <a:t>بخارآب</a:t>
          </a:r>
          <a:endParaRPr lang="en-US" sz="2000">
            <a:cs typeface="2  Koodak" panose="00000700000000000000" pitchFamily="2" charset="-78"/>
          </a:endParaRPr>
        </a:p>
      </dgm:t>
    </dgm:pt>
    <dgm:pt modelId="{FCF118B3-056C-486D-8393-EDB9CF895FC3}" type="parTrans" cxnId="{C3CCCA3A-5690-4414-B70B-43280A98233A}">
      <dgm:prSet/>
      <dgm:spPr/>
      <dgm:t>
        <a:bodyPr/>
        <a:lstStyle/>
        <a:p>
          <a:endParaRPr lang="en-US"/>
        </a:p>
      </dgm:t>
    </dgm:pt>
    <dgm:pt modelId="{B557F0E0-8F83-4242-826E-CB7093EBF51F}" type="sibTrans" cxnId="{C3CCCA3A-5690-4414-B70B-43280A98233A}">
      <dgm:prSet/>
      <dgm:spPr/>
      <dgm:t>
        <a:bodyPr/>
        <a:lstStyle/>
        <a:p>
          <a:pPr algn="ctr" rtl="1"/>
          <a:endParaRPr lang="en-US" sz="2000">
            <a:cs typeface="2  Koodak" panose="00000700000000000000" pitchFamily="2" charset="-78"/>
          </a:endParaRPr>
        </a:p>
      </dgm:t>
    </dgm:pt>
    <dgm:pt modelId="{76FFF632-D2E1-4F3A-8BC5-1299254D6A16}">
      <dgm:prSet phldrT="[Text]" custT="1"/>
      <dgm:spPr/>
      <dgm:t>
        <a:bodyPr/>
        <a:lstStyle/>
        <a:p>
          <a:pPr algn="ctr" rtl="1"/>
          <a:r>
            <a:rPr lang="fa-IR" sz="2000" smtClean="0">
              <a:cs typeface="2  Koodak" panose="00000700000000000000" pitchFamily="2" charset="-78"/>
            </a:rPr>
            <a:t>ازت</a:t>
          </a:r>
          <a:endParaRPr lang="en-US" sz="2000">
            <a:cs typeface="2  Koodak" panose="00000700000000000000" pitchFamily="2" charset="-78"/>
          </a:endParaRPr>
        </a:p>
      </dgm:t>
    </dgm:pt>
    <dgm:pt modelId="{4785BDA6-D9BF-4C77-99BE-0A2F49A6AC36}" type="parTrans" cxnId="{D5D37446-67C9-4C0A-982C-C96F6BB6071E}">
      <dgm:prSet/>
      <dgm:spPr/>
      <dgm:t>
        <a:bodyPr/>
        <a:lstStyle/>
        <a:p>
          <a:endParaRPr lang="en-US"/>
        </a:p>
      </dgm:t>
    </dgm:pt>
    <dgm:pt modelId="{C3882277-635A-4E93-82AD-69309C8BF2ED}" type="sibTrans" cxnId="{D5D37446-67C9-4C0A-982C-C96F6BB6071E}">
      <dgm:prSet/>
      <dgm:spPr/>
      <dgm:t>
        <a:bodyPr/>
        <a:lstStyle/>
        <a:p>
          <a:endParaRPr lang="en-US"/>
        </a:p>
      </dgm:t>
    </dgm:pt>
    <dgm:pt modelId="{0567485B-FBE1-4AAB-B06D-F963B9D084D6}">
      <dgm:prSet phldrT="[Text]" custT="1"/>
      <dgm:spPr/>
      <dgm:t>
        <a:bodyPr/>
        <a:lstStyle/>
        <a:p>
          <a:pPr algn="ctr" rtl="1"/>
          <a:r>
            <a:rPr lang="fa-IR" sz="1800" smtClean="0">
              <a:cs typeface="2  Koodak" panose="00000700000000000000" pitchFamily="2" charset="-78"/>
            </a:rPr>
            <a:t>انیدرید کربنیک ۳۵٪ </a:t>
          </a:r>
          <a:endParaRPr lang="en-US" sz="1800">
            <a:cs typeface="2  Koodak" panose="00000700000000000000" pitchFamily="2" charset="-78"/>
          </a:endParaRPr>
        </a:p>
      </dgm:t>
    </dgm:pt>
    <dgm:pt modelId="{586EA7F5-0EC0-4731-BBE4-5E6168299712}" type="sibTrans" cxnId="{880E8B7B-4B55-4CEA-BE23-B61D7B3ECA70}">
      <dgm:prSet/>
      <dgm:spPr/>
      <dgm:t>
        <a:bodyPr/>
        <a:lstStyle/>
        <a:p>
          <a:pPr algn="ctr" rtl="1"/>
          <a:endParaRPr lang="en-US" sz="2000">
            <a:cs typeface="2  Koodak" panose="00000700000000000000" pitchFamily="2" charset="-78"/>
          </a:endParaRPr>
        </a:p>
      </dgm:t>
    </dgm:pt>
    <dgm:pt modelId="{715F0E1F-8EEF-4E30-9DCE-AB76C7672F95}" type="parTrans" cxnId="{880E8B7B-4B55-4CEA-BE23-B61D7B3ECA70}">
      <dgm:prSet/>
      <dgm:spPr/>
      <dgm:t>
        <a:bodyPr/>
        <a:lstStyle/>
        <a:p>
          <a:endParaRPr lang="en-US"/>
        </a:p>
      </dgm:t>
    </dgm:pt>
    <dgm:pt modelId="{585EF0F1-0E48-4C87-999A-6DC0859006F7}">
      <dgm:prSet phldrT="[Text]" custT="1"/>
      <dgm:spPr/>
      <dgm:t>
        <a:bodyPr/>
        <a:lstStyle/>
        <a:p>
          <a:pPr algn="ctr" rtl="1"/>
          <a:r>
            <a:rPr lang="fa-IR" sz="1800" smtClean="0">
              <a:cs typeface="2  Koodak" panose="00000700000000000000" pitchFamily="2" charset="-78"/>
            </a:rPr>
            <a:t>متان ۶۵٪</a:t>
          </a:r>
          <a:endParaRPr lang="en-US" sz="1800">
            <a:cs typeface="2  Koodak" panose="00000700000000000000" pitchFamily="2" charset="-78"/>
          </a:endParaRPr>
        </a:p>
      </dgm:t>
    </dgm:pt>
    <dgm:pt modelId="{594DEE40-DCD5-4F3D-9A58-5F10D4A09FBD}" type="parTrans" cxnId="{A33E6CCF-D7D7-4561-B744-3BC2FE5F132D}">
      <dgm:prSet/>
      <dgm:spPr/>
      <dgm:t>
        <a:bodyPr/>
        <a:lstStyle/>
        <a:p>
          <a:endParaRPr lang="en-US"/>
        </a:p>
      </dgm:t>
    </dgm:pt>
    <dgm:pt modelId="{7B9A611F-05AB-44EF-81EF-DDCCCCB8C50F}" type="sibTrans" cxnId="{A33E6CCF-D7D7-4561-B744-3BC2FE5F132D}">
      <dgm:prSet/>
      <dgm:spPr/>
      <dgm:t>
        <a:bodyPr/>
        <a:lstStyle/>
        <a:p>
          <a:endParaRPr lang="en-US"/>
        </a:p>
      </dgm:t>
    </dgm:pt>
    <dgm:pt modelId="{C551CBAE-2CE7-4238-A4C6-E7A152DC7BDA}">
      <dgm:prSet phldrT="[Text]" custT="1"/>
      <dgm:spPr/>
      <dgm:t>
        <a:bodyPr/>
        <a:lstStyle/>
        <a:p>
          <a:pPr algn="ctr" rtl="1"/>
          <a:r>
            <a:rPr lang="fa-IR" sz="2000" smtClean="0">
              <a:cs typeface="2  Koodak" panose="00000700000000000000" pitchFamily="2" charset="-78"/>
            </a:rPr>
            <a:t>نیتروژن</a:t>
          </a:r>
          <a:endParaRPr lang="en-US" sz="2000">
            <a:cs typeface="2  Koodak" panose="00000700000000000000" pitchFamily="2" charset="-78"/>
          </a:endParaRPr>
        </a:p>
      </dgm:t>
    </dgm:pt>
    <dgm:pt modelId="{98EA85C5-6156-42EC-8051-C1A46C5D9794}" type="parTrans" cxnId="{E0FD46F9-B51A-4D1A-B355-F556CFAAA992}">
      <dgm:prSet/>
      <dgm:spPr/>
      <dgm:t>
        <a:bodyPr/>
        <a:lstStyle/>
        <a:p>
          <a:endParaRPr lang="en-US"/>
        </a:p>
      </dgm:t>
    </dgm:pt>
    <dgm:pt modelId="{9AC706CC-DF00-48FB-B572-6DEC233DC73A}" type="sibTrans" cxnId="{E0FD46F9-B51A-4D1A-B355-F556CFAAA992}">
      <dgm:prSet/>
      <dgm:spPr/>
      <dgm:t>
        <a:bodyPr/>
        <a:lstStyle/>
        <a:p>
          <a:endParaRPr lang="en-US"/>
        </a:p>
      </dgm:t>
    </dgm:pt>
    <dgm:pt modelId="{9C1966C3-673D-42BB-BAA2-DD68D84B2119}">
      <dgm:prSet phldrT="[Text]" custT="1"/>
      <dgm:spPr/>
      <dgm:t>
        <a:bodyPr/>
        <a:lstStyle/>
        <a:p>
          <a:pPr algn="ctr" rtl="1"/>
          <a:endParaRPr lang="en-US" sz="2000">
            <a:cs typeface="2  Koodak" panose="00000700000000000000" pitchFamily="2" charset="-78"/>
          </a:endParaRPr>
        </a:p>
      </dgm:t>
    </dgm:pt>
    <dgm:pt modelId="{8BF0C6B9-F149-4ADD-B7BD-AB7B2CFC610F}" type="parTrans" cxnId="{7560CC79-D937-4F4C-829C-651E6C45F11A}">
      <dgm:prSet/>
      <dgm:spPr/>
      <dgm:t>
        <a:bodyPr/>
        <a:lstStyle/>
        <a:p>
          <a:endParaRPr lang="en-US"/>
        </a:p>
      </dgm:t>
    </dgm:pt>
    <dgm:pt modelId="{64ACD337-1272-4337-9ACC-A00C1C469E58}" type="sibTrans" cxnId="{7560CC79-D937-4F4C-829C-651E6C45F11A}">
      <dgm:prSet/>
      <dgm:spPr/>
      <dgm:t>
        <a:bodyPr/>
        <a:lstStyle/>
        <a:p>
          <a:endParaRPr lang="en-US"/>
        </a:p>
      </dgm:t>
    </dgm:pt>
    <dgm:pt modelId="{ECE29077-3A9D-447E-B15F-FE6751F6EC54}" type="pres">
      <dgm:prSet presAssocID="{A9B09A1F-9E69-4E52-BBDE-056659D43A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5AE31-9F86-46A0-8DFF-386D68414CFF}" type="pres">
      <dgm:prSet presAssocID="{9EDAC6B9-0882-41DC-B72D-27A98AED856E}" presName="centerShape" presStyleLbl="node0" presStyleIdx="0" presStyleCnt="1" custScaleX="68898" custScaleY="77545"/>
      <dgm:spPr/>
      <dgm:t>
        <a:bodyPr/>
        <a:lstStyle/>
        <a:p>
          <a:endParaRPr lang="en-US"/>
        </a:p>
      </dgm:t>
    </dgm:pt>
    <dgm:pt modelId="{FA789274-7F80-402F-94B3-57B345823595}" type="pres">
      <dgm:prSet presAssocID="{585EF0F1-0E48-4C87-999A-6DC0859006F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9BBF2-49FE-403C-BB69-3786A9F61AA7}" type="pres">
      <dgm:prSet presAssocID="{585EF0F1-0E48-4C87-999A-6DC0859006F7}" presName="dummy" presStyleCnt="0"/>
      <dgm:spPr/>
    </dgm:pt>
    <dgm:pt modelId="{FF4F29ED-1F2A-4E7A-A664-5614CB0E782A}" type="pres">
      <dgm:prSet presAssocID="{7B9A611F-05AB-44EF-81EF-DDCCCCB8C50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C27BF97-8CDC-4023-8B09-6AA8B6B01EB8}" type="pres">
      <dgm:prSet presAssocID="{0567485B-FBE1-4AAB-B06D-F963B9D084D6}" presName="node" presStyleLbl="node1" presStyleIdx="1" presStyleCnt="6" custScaleX="113798" custScaleY="109519" custRadScaleRad="100068" custRadScaleInc="-3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4CABB-AA30-4C13-89BF-BD789AC26A5B}" type="pres">
      <dgm:prSet presAssocID="{0567485B-FBE1-4AAB-B06D-F963B9D084D6}" presName="dummy" presStyleCnt="0"/>
      <dgm:spPr/>
    </dgm:pt>
    <dgm:pt modelId="{E34477D7-7465-4FCD-80AC-3E051C2992D7}" type="pres">
      <dgm:prSet presAssocID="{586EA7F5-0EC0-4731-BBE4-5E616829971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FA50FC1-ABCE-4989-84B7-B519F6CEF239}" type="pres">
      <dgm:prSet presAssocID="{8932FD52-8073-4B79-B5BC-A796F451D063}" presName="node" presStyleLbl="node1" presStyleIdx="2" presStyleCnt="6" custScaleX="123810" custScaleY="110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96704-8829-4FBC-98C2-89C20ED9B6B6}" type="pres">
      <dgm:prSet presAssocID="{8932FD52-8073-4B79-B5BC-A796F451D063}" presName="dummy" presStyleCnt="0"/>
      <dgm:spPr/>
    </dgm:pt>
    <dgm:pt modelId="{55E5942F-767A-46E2-9490-C78F512CEF85}" type="pres">
      <dgm:prSet presAssocID="{AFEE123A-CE36-4A8F-9808-AD915E2730D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7E165D4-E232-42E7-A952-407C56951BF6}" type="pres">
      <dgm:prSet presAssocID="{B2964075-FB50-41A0-A5DA-BAB0F1E1E4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0E447-4E60-4AB4-8FF5-9CBD6557B676}" type="pres">
      <dgm:prSet presAssocID="{B2964075-FB50-41A0-A5DA-BAB0F1E1E49A}" presName="dummy" presStyleCnt="0"/>
      <dgm:spPr/>
    </dgm:pt>
    <dgm:pt modelId="{8F0FC309-7133-4919-8760-7C1007A2033C}" type="pres">
      <dgm:prSet presAssocID="{B557F0E0-8F83-4242-826E-CB7093EBF51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6C21F8E-3CFA-4BA2-8DA6-0C5BE68191CF}" type="pres">
      <dgm:prSet presAssocID="{76FFF632-D2E1-4F3A-8BC5-1299254D6A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3B401-BC2B-49BF-A5DE-51885492A47A}" type="pres">
      <dgm:prSet presAssocID="{76FFF632-D2E1-4F3A-8BC5-1299254D6A16}" presName="dummy" presStyleCnt="0"/>
      <dgm:spPr/>
    </dgm:pt>
    <dgm:pt modelId="{951AECB2-55D2-4EFF-A134-1E337EC55169}" type="pres">
      <dgm:prSet presAssocID="{C3882277-635A-4E93-82AD-69309C8BF2E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1C0B9EC-F442-47D3-A0F0-8033867DF394}" type="pres">
      <dgm:prSet presAssocID="{C551CBAE-2CE7-4238-A4C6-E7A152DC7BDA}" presName="node" presStyleLbl="node1" presStyleIdx="5" presStyleCnt="6" custScaleX="115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15B7F-8C18-43A8-9BEA-C5269CF72786}" type="pres">
      <dgm:prSet presAssocID="{C551CBAE-2CE7-4238-A4C6-E7A152DC7BDA}" presName="dummy" presStyleCnt="0"/>
      <dgm:spPr/>
    </dgm:pt>
    <dgm:pt modelId="{FE3DC037-22E1-40ED-BC15-BF2C0E688407}" type="pres">
      <dgm:prSet presAssocID="{9AC706CC-DF00-48FB-B572-6DEC233DC73A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33E6CCF-D7D7-4561-B744-3BC2FE5F132D}" srcId="{9EDAC6B9-0882-41DC-B72D-27A98AED856E}" destId="{585EF0F1-0E48-4C87-999A-6DC0859006F7}" srcOrd="0" destOrd="0" parTransId="{594DEE40-DCD5-4F3D-9A58-5F10D4A09FBD}" sibTransId="{7B9A611F-05AB-44EF-81EF-DDCCCCB8C50F}"/>
    <dgm:cxn modelId="{86FCD910-801C-498F-97A9-960D6799647B}" type="presOf" srcId="{B557F0E0-8F83-4242-826E-CB7093EBF51F}" destId="{8F0FC309-7133-4919-8760-7C1007A2033C}" srcOrd="0" destOrd="0" presId="urn:microsoft.com/office/officeart/2005/8/layout/radial6"/>
    <dgm:cxn modelId="{D5D37446-67C9-4C0A-982C-C96F6BB6071E}" srcId="{9EDAC6B9-0882-41DC-B72D-27A98AED856E}" destId="{76FFF632-D2E1-4F3A-8BC5-1299254D6A16}" srcOrd="4" destOrd="0" parTransId="{4785BDA6-D9BF-4C77-99BE-0A2F49A6AC36}" sibTransId="{C3882277-635A-4E93-82AD-69309C8BF2ED}"/>
    <dgm:cxn modelId="{7B779083-13DE-4E93-96EB-C16A69A708D8}" srcId="{A9B09A1F-9E69-4E52-BBDE-056659D43AEE}" destId="{9EDAC6B9-0882-41DC-B72D-27A98AED856E}" srcOrd="0" destOrd="0" parTransId="{8F6FDF94-CD33-428F-A696-F02EAD7C4EEC}" sibTransId="{9F581E46-FC01-4056-901D-F13B69C63E73}"/>
    <dgm:cxn modelId="{FCBF6B23-B7D9-46B8-823F-23340908AE51}" type="presOf" srcId="{8932FD52-8073-4B79-B5BC-A796F451D063}" destId="{CFA50FC1-ABCE-4989-84B7-B519F6CEF239}" srcOrd="0" destOrd="0" presId="urn:microsoft.com/office/officeart/2005/8/layout/radial6"/>
    <dgm:cxn modelId="{09A82EF9-452D-4357-AE3F-5FB5B29EE70A}" type="presOf" srcId="{76FFF632-D2E1-4F3A-8BC5-1299254D6A16}" destId="{86C21F8E-3CFA-4BA2-8DA6-0C5BE68191CF}" srcOrd="0" destOrd="0" presId="urn:microsoft.com/office/officeart/2005/8/layout/radial6"/>
    <dgm:cxn modelId="{A7DF5CDA-A945-4D2E-9C66-AC6FF13372E0}" type="presOf" srcId="{AFEE123A-CE36-4A8F-9808-AD915E2730D3}" destId="{55E5942F-767A-46E2-9490-C78F512CEF85}" srcOrd="0" destOrd="0" presId="urn:microsoft.com/office/officeart/2005/8/layout/radial6"/>
    <dgm:cxn modelId="{197E7859-2B64-4C7C-8DFA-CAC4B95EFF42}" srcId="{9EDAC6B9-0882-41DC-B72D-27A98AED856E}" destId="{8932FD52-8073-4B79-B5BC-A796F451D063}" srcOrd="2" destOrd="0" parTransId="{ADACDA9C-05BB-4761-8286-387B95D9648E}" sibTransId="{AFEE123A-CE36-4A8F-9808-AD915E2730D3}"/>
    <dgm:cxn modelId="{A28D6D2A-6B4D-42DD-8750-039DE92216AA}" type="presOf" srcId="{9EDAC6B9-0882-41DC-B72D-27A98AED856E}" destId="{5715AE31-9F86-46A0-8DFF-386D68414CFF}" srcOrd="0" destOrd="0" presId="urn:microsoft.com/office/officeart/2005/8/layout/radial6"/>
    <dgm:cxn modelId="{0884FBB1-2730-42EA-8094-FDB76B9CAA64}" type="presOf" srcId="{B2964075-FB50-41A0-A5DA-BAB0F1E1E49A}" destId="{B7E165D4-E232-42E7-A952-407C56951BF6}" srcOrd="0" destOrd="0" presId="urn:microsoft.com/office/officeart/2005/8/layout/radial6"/>
    <dgm:cxn modelId="{E0FD46F9-B51A-4D1A-B355-F556CFAAA992}" srcId="{9EDAC6B9-0882-41DC-B72D-27A98AED856E}" destId="{C551CBAE-2CE7-4238-A4C6-E7A152DC7BDA}" srcOrd="5" destOrd="0" parTransId="{98EA85C5-6156-42EC-8051-C1A46C5D9794}" sibTransId="{9AC706CC-DF00-48FB-B572-6DEC233DC73A}"/>
    <dgm:cxn modelId="{A274DCA8-E5C1-49A9-A7DF-470D1C69AA55}" type="presOf" srcId="{9AC706CC-DF00-48FB-B572-6DEC233DC73A}" destId="{FE3DC037-22E1-40ED-BC15-BF2C0E688407}" srcOrd="0" destOrd="0" presId="urn:microsoft.com/office/officeart/2005/8/layout/radial6"/>
    <dgm:cxn modelId="{7560CC79-D937-4F4C-829C-651E6C45F11A}" srcId="{A9B09A1F-9E69-4E52-BBDE-056659D43AEE}" destId="{9C1966C3-673D-42BB-BAA2-DD68D84B2119}" srcOrd="1" destOrd="0" parTransId="{8BF0C6B9-F149-4ADD-B7BD-AB7B2CFC610F}" sibTransId="{64ACD337-1272-4337-9ACC-A00C1C469E58}"/>
    <dgm:cxn modelId="{AC4C4108-1166-4802-B413-3FC0923EE48D}" type="presOf" srcId="{C3882277-635A-4E93-82AD-69309C8BF2ED}" destId="{951AECB2-55D2-4EFF-A134-1E337EC55169}" srcOrd="0" destOrd="0" presId="urn:microsoft.com/office/officeart/2005/8/layout/radial6"/>
    <dgm:cxn modelId="{F8B7DA46-91EF-4F13-B5D9-CDB6FBB71267}" type="presOf" srcId="{A9B09A1F-9E69-4E52-BBDE-056659D43AEE}" destId="{ECE29077-3A9D-447E-B15F-FE6751F6EC54}" srcOrd="0" destOrd="0" presId="urn:microsoft.com/office/officeart/2005/8/layout/radial6"/>
    <dgm:cxn modelId="{3C055CBA-0B91-47F7-BDC4-2825B2A41492}" type="presOf" srcId="{586EA7F5-0EC0-4731-BBE4-5E6168299712}" destId="{E34477D7-7465-4FCD-80AC-3E051C2992D7}" srcOrd="0" destOrd="0" presId="urn:microsoft.com/office/officeart/2005/8/layout/radial6"/>
    <dgm:cxn modelId="{809C8536-88DC-48B9-9E0D-8A815A666BDA}" type="presOf" srcId="{585EF0F1-0E48-4C87-999A-6DC0859006F7}" destId="{FA789274-7F80-402F-94B3-57B345823595}" srcOrd="0" destOrd="0" presId="urn:microsoft.com/office/officeart/2005/8/layout/radial6"/>
    <dgm:cxn modelId="{880E8B7B-4B55-4CEA-BE23-B61D7B3ECA70}" srcId="{9EDAC6B9-0882-41DC-B72D-27A98AED856E}" destId="{0567485B-FBE1-4AAB-B06D-F963B9D084D6}" srcOrd="1" destOrd="0" parTransId="{715F0E1F-8EEF-4E30-9DCE-AB76C7672F95}" sibTransId="{586EA7F5-0EC0-4731-BBE4-5E6168299712}"/>
    <dgm:cxn modelId="{8122FF55-F3E6-43ED-995E-AB406154CB54}" type="presOf" srcId="{0567485B-FBE1-4AAB-B06D-F963B9D084D6}" destId="{7C27BF97-8CDC-4023-8B09-6AA8B6B01EB8}" srcOrd="0" destOrd="0" presId="urn:microsoft.com/office/officeart/2005/8/layout/radial6"/>
    <dgm:cxn modelId="{C3CCCA3A-5690-4414-B70B-43280A98233A}" srcId="{9EDAC6B9-0882-41DC-B72D-27A98AED856E}" destId="{B2964075-FB50-41A0-A5DA-BAB0F1E1E49A}" srcOrd="3" destOrd="0" parTransId="{FCF118B3-056C-486D-8393-EDB9CF895FC3}" sibTransId="{B557F0E0-8F83-4242-826E-CB7093EBF51F}"/>
    <dgm:cxn modelId="{549819B3-CF59-438D-BF58-EE5CC2B81403}" type="presOf" srcId="{7B9A611F-05AB-44EF-81EF-DDCCCCB8C50F}" destId="{FF4F29ED-1F2A-4E7A-A664-5614CB0E782A}" srcOrd="0" destOrd="0" presId="urn:microsoft.com/office/officeart/2005/8/layout/radial6"/>
    <dgm:cxn modelId="{BFFE4A6A-FC2A-4AC4-AAF2-CB7811F4EFFC}" type="presOf" srcId="{C551CBAE-2CE7-4238-A4C6-E7A152DC7BDA}" destId="{81C0B9EC-F442-47D3-A0F0-8033867DF394}" srcOrd="0" destOrd="0" presId="urn:microsoft.com/office/officeart/2005/8/layout/radial6"/>
    <dgm:cxn modelId="{D5C12EF7-7AD7-4124-9020-C30430C00CFC}" type="presParOf" srcId="{ECE29077-3A9D-447E-B15F-FE6751F6EC54}" destId="{5715AE31-9F86-46A0-8DFF-386D68414CFF}" srcOrd="0" destOrd="0" presId="urn:microsoft.com/office/officeart/2005/8/layout/radial6"/>
    <dgm:cxn modelId="{216AA493-7E0C-4F61-9A1C-5E18ADC1E35C}" type="presParOf" srcId="{ECE29077-3A9D-447E-B15F-FE6751F6EC54}" destId="{FA789274-7F80-402F-94B3-57B345823595}" srcOrd="1" destOrd="0" presId="urn:microsoft.com/office/officeart/2005/8/layout/radial6"/>
    <dgm:cxn modelId="{AD271D22-D4EC-488F-92E2-FB53490EE5E2}" type="presParOf" srcId="{ECE29077-3A9D-447E-B15F-FE6751F6EC54}" destId="{A729BBF2-49FE-403C-BB69-3786A9F61AA7}" srcOrd="2" destOrd="0" presId="urn:microsoft.com/office/officeart/2005/8/layout/radial6"/>
    <dgm:cxn modelId="{0AB852D9-68EA-4958-8BE7-40A79EC5AEE7}" type="presParOf" srcId="{ECE29077-3A9D-447E-B15F-FE6751F6EC54}" destId="{FF4F29ED-1F2A-4E7A-A664-5614CB0E782A}" srcOrd="3" destOrd="0" presId="urn:microsoft.com/office/officeart/2005/8/layout/radial6"/>
    <dgm:cxn modelId="{162D6627-778C-4B79-A6E0-C984BA09E39F}" type="presParOf" srcId="{ECE29077-3A9D-447E-B15F-FE6751F6EC54}" destId="{7C27BF97-8CDC-4023-8B09-6AA8B6B01EB8}" srcOrd="4" destOrd="0" presId="urn:microsoft.com/office/officeart/2005/8/layout/radial6"/>
    <dgm:cxn modelId="{4EFB90FA-E6E0-45C3-8B88-728EE1CD1977}" type="presParOf" srcId="{ECE29077-3A9D-447E-B15F-FE6751F6EC54}" destId="{C174CABB-AA30-4C13-89BF-BD789AC26A5B}" srcOrd="5" destOrd="0" presId="urn:microsoft.com/office/officeart/2005/8/layout/radial6"/>
    <dgm:cxn modelId="{BABA0A8E-AB68-4C25-ABCD-3A2A1350B19B}" type="presParOf" srcId="{ECE29077-3A9D-447E-B15F-FE6751F6EC54}" destId="{E34477D7-7465-4FCD-80AC-3E051C2992D7}" srcOrd="6" destOrd="0" presId="urn:microsoft.com/office/officeart/2005/8/layout/radial6"/>
    <dgm:cxn modelId="{9485B5B1-A599-4E70-9364-4568CF128433}" type="presParOf" srcId="{ECE29077-3A9D-447E-B15F-FE6751F6EC54}" destId="{CFA50FC1-ABCE-4989-84B7-B519F6CEF239}" srcOrd="7" destOrd="0" presId="urn:microsoft.com/office/officeart/2005/8/layout/radial6"/>
    <dgm:cxn modelId="{4843352F-7F3D-4293-8059-7902C582C601}" type="presParOf" srcId="{ECE29077-3A9D-447E-B15F-FE6751F6EC54}" destId="{97596704-8829-4FBC-98C2-89C20ED9B6B6}" srcOrd="8" destOrd="0" presId="urn:microsoft.com/office/officeart/2005/8/layout/radial6"/>
    <dgm:cxn modelId="{2AB2CCC4-46BC-4B61-96C8-927B39955233}" type="presParOf" srcId="{ECE29077-3A9D-447E-B15F-FE6751F6EC54}" destId="{55E5942F-767A-46E2-9490-C78F512CEF85}" srcOrd="9" destOrd="0" presId="urn:microsoft.com/office/officeart/2005/8/layout/radial6"/>
    <dgm:cxn modelId="{C8B4812B-54E2-49A5-9336-D9A022B79AC2}" type="presParOf" srcId="{ECE29077-3A9D-447E-B15F-FE6751F6EC54}" destId="{B7E165D4-E232-42E7-A952-407C56951BF6}" srcOrd="10" destOrd="0" presId="urn:microsoft.com/office/officeart/2005/8/layout/radial6"/>
    <dgm:cxn modelId="{4CD53398-ABF2-4091-9F43-F33361839364}" type="presParOf" srcId="{ECE29077-3A9D-447E-B15F-FE6751F6EC54}" destId="{17F0E447-4E60-4AB4-8FF5-9CBD6557B676}" srcOrd="11" destOrd="0" presId="urn:microsoft.com/office/officeart/2005/8/layout/radial6"/>
    <dgm:cxn modelId="{A5984963-FFDC-4E7C-8800-7E34102F666E}" type="presParOf" srcId="{ECE29077-3A9D-447E-B15F-FE6751F6EC54}" destId="{8F0FC309-7133-4919-8760-7C1007A2033C}" srcOrd="12" destOrd="0" presId="urn:microsoft.com/office/officeart/2005/8/layout/radial6"/>
    <dgm:cxn modelId="{D53F8743-53A0-42CE-BC38-546EF1B9E0E9}" type="presParOf" srcId="{ECE29077-3A9D-447E-B15F-FE6751F6EC54}" destId="{86C21F8E-3CFA-4BA2-8DA6-0C5BE68191CF}" srcOrd="13" destOrd="0" presId="urn:microsoft.com/office/officeart/2005/8/layout/radial6"/>
    <dgm:cxn modelId="{98EFF8E9-9E6E-4191-B6F2-5262F27D8B1B}" type="presParOf" srcId="{ECE29077-3A9D-447E-B15F-FE6751F6EC54}" destId="{4173B401-BC2B-49BF-A5DE-51885492A47A}" srcOrd="14" destOrd="0" presId="urn:microsoft.com/office/officeart/2005/8/layout/radial6"/>
    <dgm:cxn modelId="{E57D86B9-D1D4-4133-BE61-F01E4451F99D}" type="presParOf" srcId="{ECE29077-3A9D-447E-B15F-FE6751F6EC54}" destId="{951AECB2-55D2-4EFF-A134-1E337EC55169}" srcOrd="15" destOrd="0" presId="urn:microsoft.com/office/officeart/2005/8/layout/radial6"/>
    <dgm:cxn modelId="{CBA871E2-2A8A-4B2B-82FF-7C58A97A8601}" type="presParOf" srcId="{ECE29077-3A9D-447E-B15F-FE6751F6EC54}" destId="{81C0B9EC-F442-47D3-A0F0-8033867DF394}" srcOrd="16" destOrd="0" presId="urn:microsoft.com/office/officeart/2005/8/layout/radial6"/>
    <dgm:cxn modelId="{99DB63F7-E342-4889-B6D2-D836190B4E37}" type="presParOf" srcId="{ECE29077-3A9D-447E-B15F-FE6751F6EC54}" destId="{F0A15B7F-8C18-43A8-9BEA-C5269CF72786}" srcOrd="17" destOrd="0" presId="urn:microsoft.com/office/officeart/2005/8/layout/radial6"/>
    <dgm:cxn modelId="{2FD1C671-63A5-402A-926C-4FF9B7C4325F}" type="presParOf" srcId="{ECE29077-3A9D-447E-B15F-FE6751F6EC54}" destId="{FE3DC037-22E1-40ED-BC15-BF2C0E68840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BA54B-5BB9-45A3-8254-CF6D64D3F4DD}">
      <dsp:nvSpPr>
        <dsp:cNvPr id="0" name=""/>
        <dsp:cNvSpPr/>
      </dsp:nvSpPr>
      <dsp:spPr>
        <a:xfrm>
          <a:off x="2499522" y="411482"/>
          <a:ext cx="1440160" cy="1165838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فضولات</a:t>
          </a:r>
          <a:r>
            <a:rPr lang="fa-IR" sz="1700" kern="1200" smtClean="0">
              <a:cs typeface="2  Koodak" panose="00000700000000000000" pitchFamily="2" charset="-78"/>
            </a:rPr>
            <a:t> </a:t>
          </a:r>
          <a:r>
            <a:rPr lang="fa-IR" sz="1700" kern="12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دامی</a:t>
          </a:r>
          <a:endParaRPr lang="en-US" sz="1700" kern="1200">
            <a:solidFill>
              <a:schemeClr val="tx1">
                <a:lumMod val="75000"/>
              </a:schemeClr>
            </a:solidFill>
            <a:cs typeface="2  Koodak" panose="00000700000000000000" pitchFamily="2" charset="-78"/>
          </a:endParaRPr>
        </a:p>
      </dsp:txBody>
      <dsp:txXfrm>
        <a:off x="2859562" y="994401"/>
        <a:ext cx="720080" cy="582919"/>
      </dsp:txXfrm>
    </dsp:sp>
    <dsp:sp modelId="{B64B826A-8707-408F-8BC5-BF54C9A88795}">
      <dsp:nvSpPr>
        <dsp:cNvPr id="0" name=""/>
        <dsp:cNvSpPr/>
      </dsp:nvSpPr>
      <dsp:spPr>
        <a:xfrm>
          <a:off x="1779442" y="1577320"/>
          <a:ext cx="1440160" cy="1165838"/>
        </a:xfrm>
        <a:prstGeom prst="triangle">
          <a:avLst/>
        </a:prstGeom>
        <a:gradFill rotWithShape="0">
          <a:gsLst>
            <a:gs pos="0">
              <a:schemeClr val="accent5">
                <a:hueOff val="-703985"/>
                <a:satOff val="1666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03985"/>
                <a:satOff val="1666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03985"/>
                <a:satOff val="1666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فضولات</a:t>
          </a:r>
          <a:r>
            <a:rPr lang="fa-IR" sz="1700" kern="1200" smtClean="0">
              <a:cs typeface="2  Koodak" panose="00000700000000000000" pitchFamily="2" charset="-78"/>
            </a:rPr>
            <a:t> </a:t>
          </a:r>
          <a:r>
            <a:rPr lang="fa-IR" sz="1700" kern="12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انسانی</a:t>
          </a:r>
          <a:endParaRPr lang="en-US" sz="1700" kern="1200">
            <a:solidFill>
              <a:schemeClr val="tx1">
                <a:lumMod val="75000"/>
              </a:schemeClr>
            </a:solidFill>
            <a:cs typeface="2  Koodak" panose="00000700000000000000" pitchFamily="2" charset="-78"/>
          </a:endParaRPr>
        </a:p>
      </dsp:txBody>
      <dsp:txXfrm>
        <a:off x="2139482" y="2160239"/>
        <a:ext cx="720080" cy="582919"/>
      </dsp:txXfrm>
    </dsp:sp>
    <dsp:sp modelId="{D7009500-1A82-44FE-85A1-9D91B641B0DF}">
      <dsp:nvSpPr>
        <dsp:cNvPr id="0" name=""/>
        <dsp:cNvSpPr/>
      </dsp:nvSpPr>
      <dsp:spPr>
        <a:xfrm rot="10800000">
          <a:off x="2499522" y="1577320"/>
          <a:ext cx="1440160" cy="1165838"/>
        </a:xfrm>
        <a:prstGeom prst="triangle">
          <a:avLst/>
        </a:prstGeom>
        <a:gradFill rotWithShape="0">
          <a:gsLst>
            <a:gs pos="0">
              <a:schemeClr val="accent5">
                <a:hueOff val="-1407971"/>
                <a:satOff val="33332"/>
                <a:lumOff val="23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07971"/>
                <a:satOff val="33332"/>
                <a:lumOff val="23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07971"/>
                <a:satOff val="33332"/>
                <a:lumOff val="23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 smtClean="0">
            <a:solidFill>
              <a:schemeClr val="accent3"/>
            </a:solidFill>
            <a:cs typeface="2  Koodak" panose="00000700000000000000" pitchFamily="2" charset="-78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accent3"/>
              </a:solidFill>
              <a:cs typeface="2  Koodak" panose="00000700000000000000" pitchFamily="2" charset="-78"/>
            </a:rPr>
            <a:t>زیست توده</a:t>
          </a:r>
          <a:endParaRPr lang="en-US" sz="1700" kern="1200">
            <a:solidFill>
              <a:schemeClr val="accent3"/>
            </a:solidFill>
            <a:cs typeface="2  Koodak" panose="00000700000000000000" pitchFamily="2" charset="-78"/>
          </a:endParaRPr>
        </a:p>
      </dsp:txBody>
      <dsp:txXfrm rot="10800000">
        <a:off x="2859562" y="1577320"/>
        <a:ext cx="720080" cy="582919"/>
      </dsp:txXfrm>
    </dsp:sp>
    <dsp:sp modelId="{4FB83549-F28A-45C8-A0B3-031FD1E83BA2}">
      <dsp:nvSpPr>
        <dsp:cNvPr id="0" name=""/>
        <dsp:cNvSpPr/>
      </dsp:nvSpPr>
      <dsp:spPr>
        <a:xfrm>
          <a:off x="3219602" y="1577320"/>
          <a:ext cx="1440160" cy="1165838"/>
        </a:xfrm>
        <a:prstGeom prst="triangle">
          <a:avLst/>
        </a:prstGeom>
        <a:gradFill rotWithShape="0">
          <a:gsLst>
            <a:gs pos="0">
              <a:schemeClr val="accent5">
                <a:hueOff val="-2111956"/>
                <a:satOff val="49998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11956"/>
                <a:satOff val="49998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11956"/>
                <a:satOff val="49998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rPr>
            <a:t>پسماند گیاهی</a:t>
          </a:r>
          <a:endParaRPr lang="en-US" sz="1700" kern="1200">
            <a:solidFill>
              <a:schemeClr val="tx1">
                <a:lumMod val="75000"/>
              </a:schemeClr>
            </a:solidFill>
            <a:cs typeface="2  Koodak" panose="00000700000000000000" pitchFamily="2" charset="-78"/>
          </a:endParaRPr>
        </a:p>
      </dsp:txBody>
      <dsp:txXfrm>
        <a:off x="3579642" y="2160239"/>
        <a:ext cx="720080" cy="582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B8CD-3A06-4CD3-8691-9C8D7E56E0DC}">
      <dsp:nvSpPr>
        <dsp:cNvPr id="0" name=""/>
        <dsp:cNvSpPr/>
      </dsp:nvSpPr>
      <dsp:spPr>
        <a:xfrm>
          <a:off x="0" y="298041"/>
          <a:ext cx="8962831" cy="464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2  Koodak" panose="00000700000000000000" pitchFamily="2" charset="-78"/>
            </a:rPr>
            <a:t>کنترل آلودگی های محیط زیست از طریق تمرکز فضولات انسانی و حیوانی در مخازن تخمیر</a:t>
          </a:r>
          <a:endParaRPr lang="en-US" sz="2000" kern="1200">
            <a:cs typeface="2  Koodak" panose="00000700000000000000" pitchFamily="2" charset="-78"/>
          </a:endParaRPr>
        </a:p>
      </dsp:txBody>
      <dsp:txXfrm>
        <a:off x="22689" y="320730"/>
        <a:ext cx="8917453" cy="419409"/>
      </dsp:txXfrm>
    </dsp:sp>
    <dsp:sp modelId="{90A6893B-E05E-41E3-8BD0-FCE80F23B620}">
      <dsp:nvSpPr>
        <dsp:cNvPr id="0" name=""/>
        <dsp:cNvSpPr/>
      </dsp:nvSpPr>
      <dsp:spPr>
        <a:xfrm>
          <a:off x="0" y="771883"/>
          <a:ext cx="8962831" cy="30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570" tIns="25400" rIns="14224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000" kern="1200" smtClean="0">
              <a:cs typeface="2  Koodak" panose="00000700000000000000" pitchFamily="2" charset="-78"/>
            </a:rPr>
            <a:t>تولید انواع انرژی اعم از انرژی مکانیکی، سوخت، برق و...</a:t>
          </a:r>
          <a:endParaRPr lang="en-US" sz="2000" kern="1200">
            <a:cs typeface="2  Koodak" panose="00000700000000000000" pitchFamily="2" charset="-78"/>
          </a:endParaRPr>
        </a:p>
      </dsp:txBody>
      <dsp:txXfrm>
        <a:off x="0" y="771883"/>
        <a:ext cx="8962831" cy="306295"/>
      </dsp:txXfrm>
    </dsp:sp>
    <dsp:sp modelId="{9753773C-B610-46FF-9EA1-01FEBC819068}">
      <dsp:nvSpPr>
        <dsp:cNvPr id="0" name=""/>
        <dsp:cNvSpPr/>
      </dsp:nvSpPr>
      <dsp:spPr>
        <a:xfrm>
          <a:off x="0" y="1385274"/>
          <a:ext cx="8962831" cy="443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2  Koodak" panose="00000700000000000000" pitchFamily="2" charset="-78"/>
            </a:rPr>
            <a:t>فنا ناپذیر بودن منبع زیست توده</a:t>
          </a:r>
          <a:endParaRPr lang="en-US" sz="2000" kern="1200">
            <a:cs typeface="2  Koodak" panose="00000700000000000000" pitchFamily="2" charset="-78"/>
          </a:endParaRPr>
        </a:p>
      </dsp:txBody>
      <dsp:txXfrm>
        <a:off x="21656" y="1406930"/>
        <a:ext cx="8919519" cy="400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DC037-22E1-40ED-BC15-BF2C0E688407}">
      <dsp:nvSpPr>
        <dsp:cNvPr id="0" name=""/>
        <dsp:cNvSpPr/>
      </dsp:nvSpPr>
      <dsp:spPr>
        <a:xfrm>
          <a:off x="733296" y="451471"/>
          <a:ext cx="3102461" cy="3102461"/>
        </a:xfrm>
        <a:prstGeom prst="blockArc">
          <a:avLst>
            <a:gd name="adj1" fmla="val 12600000"/>
            <a:gd name="adj2" fmla="val 16200000"/>
            <a:gd name="adj3" fmla="val 4504"/>
          </a:avLst>
        </a:prstGeom>
        <a:solidFill>
          <a:schemeClr val="accent2">
            <a:hueOff val="-2388487"/>
            <a:satOff val="47412"/>
            <a:lumOff val="-3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AECB2-55D2-4EFF-A134-1E337EC55169}">
      <dsp:nvSpPr>
        <dsp:cNvPr id="0" name=""/>
        <dsp:cNvSpPr/>
      </dsp:nvSpPr>
      <dsp:spPr>
        <a:xfrm>
          <a:off x="733296" y="451471"/>
          <a:ext cx="3102461" cy="3102461"/>
        </a:xfrm>
        <a:prstGeom prst="blockArc">
          <a:avLst>
            <a:gd name="adj1" fmla="val 9000000"/>
            <a:gd name="adj2" fmla="val 12600000"/>
            <a:gd name="adj3" fmla="val 4504"/>
          </a:avLst>
        </a:prstGeom>
        <a:solidFill>
          <a:schemeClr val="accent2">
            <a:hueOff val="-1910790"/>
            <a:satOff val="37930"/>
            <a:lumOff val="-24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C309-7133-4919-8760-7C1007A2033C}">
      <dsp:nvSpPr>
        <dsp:cNvPr id="0" name=""/>
        <dsp:cNvSpPr/>
      </dsp:nvSpPr>
      <dsp:spPr>
        <a:xfrm>
          <a:off x="733296" y="451471"/>
          <a:ext cx="3102461" cy="3102461"/>
        </a:xfrm>
        <a:prstGeom prst="blockArc">
          <a:avLst>
            <a:gd name="adj1" fmla="val 5400000"/>
            <a:gd name="adj2" fmla="val 9000000"/>
            <a:gd name="adj3" fmla="val 4504"/>
          </a:avLst>
        </a:prstGeom>
        <a:solidFill>
          <a:schemeClr val="accent2">
            <a:hueOff val="-1433092"/>
            <a:satOff val="28447"/>
            <a:lumOff val="-18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5942F-767A-46E2-9490-C78F512CEF85}">
      <dsp:nvSpPr>
        <dsp:cNvPr id="0" name=""/>
        <dsp:cNvSpPr/>
      </dsp:nvSpPr>
      <dsp:spPr>
        <a:xfrm>
          <a:off x="733296" y="451471"/>
          <a:ext cx="3102461" cy="3102461"/>
        </a:xfrm>
        <a:prstGeom prst="blockArc">
          <a:avLst>
            <a:gd name="adj1" fmla="val 1800000"/>
            <a:gd name="adj2" fmla="val 5400000"/>
            <a:gd name="adj3" fmla="val 4504"/>
          </a:avLst>
        </a:prstGeom>
        <a:solidFill>
          <a:schemeClr val="accent2">
            <a:hueOff val="-955395"/>
            <a:satOff val="18965"/>
            <a:lumOff val="-12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477D7-7465-4FCD-80AC-3E051C2992D7}">
      <dsp:nvSpPr>
        <dsp:cNvPr id="0" name=""/>
        <dsp:cNvSpPr/>
      </dsp:nvSpPr>
      <dsp:spPr>
        <a:xfrm>
          <a:off x="733887" y="450447"/>
          <a:ext cx="3102461" cy="3102461"/>
        </a:xfrm>
        <a:prstGeom prst="blockArc">
          <a:avLst>
            <a:gd name="adj1" fmla="val 19760115"/>
            <a:gd name="adj2" fmla="val 1802681"/>
            <a:gd name="adj3" fmla="val 4504"/>
          </a:avLst>
        </a:prstGeom>
        <a:solidFill>
          <a:schemeClr val="accent2">
            <a:hueOff val="-477697"/>
            <a:satOff val="9482"/>
            <a:lumOff val="-6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29ED-1F2A-4E7A-A664-5614CB0E782A}">
      <dsp:nvSpPr>
        <dsp:cNvPr id="0" name=""/>
        <dsp:cNvSpPr/>
      </dsp:nvSpPr>
      <dsp:spPr>
        <a:xfrm>
          <a:off x="734495" y="451471"/>
          <a:ext cx="3102461" cy="3102461"/>
        </a:xfrm>
        <a:prstGeom prst="blockArc">
          <a:avLst>
            <a:gd name="adj1" fmla="val 16197282"/>
            <a:gd name="adj2" fmla="val 19757418"/>
            <a:gd name="adj3" fmla="val 45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AE31-9F86-46A0-8DFF-386D68414CFF}">
      <dsp:nvSpPr>
        <dsp:cNvPr id="0" name=""/>
        <dsp:cNvSpPr/>
      </dsp:nvSpPr>
      <dsp:spPr>
        <a:xfrm>
          <a:off x="1807011" y="1465255"/>
          <a:ext cx="955032" cy="1074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2  Koodak" panose="00000700000000000000" pitchFamily="2" charset="-78"/>
            </a:rPr>
            <a:t>بیوگاز شامل :</a:t>
          </a:r>
          <a:endParaRPr lang="en-US" sz="1900" kern="1200">
            <a:cs typeface="2  Koodak" panose="00000700000000000000" pitchFamily="2" charset="-78"/>
          </a:endParaRPr>
        </a:p>
      </dsp:txBody>
      <dsp:txXfrm>
        <a:off x="1946872" y="1622669"/>
        <a:ext cx="675310" cy="760065"/>
      </dsp:txXfrm>
    </dsp:sp>
    <dsp:sp modelId="{FA789274-7F80-402F-94B3-57B345823595}">
      <dsp:nvSpPr>
        <dsp:cNvPr id="0" name=""/>
        <dsp:cNvSpPr/>
      </dsp:nvSpPr>
      <dsp:spPr>
        <a:xfrm>
          <a:off x="1799373" y="1248"/>
          <a:ext cx="970307" cy="9703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2  Koodak" panose="00000700000000000000" pitchFamily="2" charset="-78"/>
            </a:rPr>
            <a:t>متان ۶۵٪</a:t>
          </a:r>
          <a:endParaRPr lang="en-US" sz="1800" kern="1200">
            <a:cs typeface="2  Koodak" panose="00000700000000000000" pitchFamily="2" charset="-78"/>
          </a:endParaRPr>
        </a:p>
      </dsp:txBody>
      <dsp:txXfrm>
        <a:off x="1941471" y="143346"/>
        <a:ext cx="686111" cy="686111"/>
      </dsp:txXfrm>
    </dsp:sp>
    <dsp:sp modelId="{7C27BF97-8CDC-4023-8B09-6AA8B6B01EB8}">
      <dsp:nvSpPr>
        <dsp:cNvPr id="0" name=""/>
        <dsp:cNvSpPr/>
      </dsp:nvSpPr>
      <dsp:spPr>
        <a:xfrm>
          <a:off x="3037293" y="697009"/>
          <a:ext cx="1104190" cy="1062671"/>
        </a:xfrm>
        <a:prstGeom prst="ellipse">
          <a:avLst/>
        </a:prstGeom>
        <a:solidFill>
          <a:schemeClr val="accent2">
            <a:hueOff val="-477697"/>
            <a:satOff val="9482"/>
            <a:lumOff val="-6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2  Koodak" panose="00000700000000000000" pitchFamily="2" charset="-78"/>
            </a:rPr>
            <a:t>انیدرید کربنیک ۳۵٪ </a:t>
          </a:r>
          <a:endParaRPr lang="en-US" sz="1800" kern="1200">
            <a:cs typeface="2  Koodak" panose="00000700000000000000" pitchFamily="2" charset="-78"/>
          </a:endParaRPr>
        </a:p>
      </dsp:txBody>
      <dsp:txXfrm>
        <a:off x="3198998" y="852634"/>
        <a:ext cx="780780" cy="751421"/>
      </dsp:txXfrm>
    </dsp:sp>
    <dsp:sp modelId="{CFA50FC1-ABCE-4989-84B7-B519F6CEF239}">
      <dsp:nvSpPr>
        <dsp:cNvPr id="0" name=""/>
        <dsp:cNvSpPr/>
      </dsp:nvSpPr>
      <dsp:spPr>
        <a:xfrm>
          <a:off x="2997012" y="2225620"/>
          <a:ext cx="1201338" cy="1070462"/>
        </a:xfrm>
        <a:prstGeom prst="ellipse">
          <a:avLst/>
        </a:prstGeom>
        <a:solidFill>
          <a:schemeClr val="accent2">
            <a:hueOff val="-955395"/>
            <a:satOff val="18965"/>
            <a:lumOff val="-1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2  Koodak" panose="00000700000000000000" pitchFamily="2" charset="-78"/>
            </a:rPr>
            <a:t>هیدروژن سولفوره</a:t>
          </a:r>
          <a:endParaRPr lang="en-US" sz="2000" kern="1200">
            <a:cs typeface="2  Koodak" panose="00000700000000000000" pitchFamily="2" charset="-78"/>
          </a:endParaRPr>
        </a:p>
      </dsp:txBody>
      <dsp:txXfrm>
        <a:off x="3172944" y="2382386"/>
        <a:ext cx="849474" cy="756930"/>
      </dsp:txXfrm>
    </dsp:sp>
    <dsp:sp modelId="{B7E165D4-E232-42E7-A952-407C56951BF6}">
      <dsp:nvSpPr>
        <dsp:cNvPr id="0" name=""/>
        <dsp:cNvSpPr/>
      </dsp:nvSpPr>
      <dsp:spPr>
        <a:xfrm>
          <a:off x="1799373" y="3033848"/>
          <a:ext cx="970307" cy="970307"/>
        </a:xfrm>
        <a:prstGeom prst="ellipse">
          <a:avLst/>
        </a:prstGeom>
        <a:solidFill>
          <a:schemeClr val="accent2">
            <a:hueOff val="-1433092"/>
            <a:satOff val="28447"/>
            <a:lumOff val="-18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2  Koodak" panose="00000700000000000000" pitchFamily="2" charset="-78"/>
            </a:rPr>
            <a:t>بخارآب</a:t>
          </a:r>
          <a:endParaRPr lang="en-US" sz="2000" kern="1200">
            <a:cs typeface="2  Koodak" panose="00000700000000000000" pitchFamily="2" charset="-78"/>
          </a:endParaRPr>
        </a:p>
      </dsp:txBody>
      <dsp:txXfrm>
        <a:off x="1941471" y="3175946"/>
        <a:ext cx="686111" cy="686111"/>
      </dsp:txXfrm>
    </dsp:sp>
    <dsp:sp modelId="{86C21F8E-3CFA-4BA2-8DA6-0C5BE68191CF}">
      <dsp:nvSpPr>
        <dsp:cNvPr id="0" name=""/>
        <dsp:cNvSpPr/>
      </dsp:nvSpPr>
      <dsp:spPr>
        <a:xfrm>
          <a:off x="486219" y="2275698"/>
          <a:ext cx="970307" cy="970307"/>
        </a:xfrm>
        <a:prstGeom prst="ellipse">
          <a:avLst/>
        </a:prstGeom>
        <a:solidFill>
          <a:schemeClr val="accent2">
            <a:hueOff val="-1910790"/>
            <a:satOff val="37930"/>
            <a:lumOff val="-24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2  Koodak" panose="00000700000000000000" pitchFamily="2" charset="-78"/>
            </a:rPr>
            <a:t>ازت</a:t>
          </a:r>
          <a:endParaRPr lang="en-US" sz="2000" kern="1200">
            <a:cs typeface="2  Koodak" panose="00000700000000000000" pitchFamily="2" charset="-78"/>
          </a:endParaRPr>
        </a:p>
      </dsp:txBody>
      <dsp:txXfrm>
        <a:off x="628317" y="2417796"/>
        <a:ext cx="686111" cy="686111"/>
      </dsp:txXfrm>
    </dsp:sp>
    <dsp:sp modelId="{81C0B9EC-F442-47D3-A0F0-8033867DF394}">
      <dsp:nvSpPr>
        <dsp:cNvPr id="0" name=""/>
        <dsp:cNvSpPr/>
      </dsp:nvSpPr>
      <dsp:spPr>
        <a:xfrm>
          <a:off x="410161" y="759398"/>
          <a:ext cx="1122422" cy="970307"/>
        </a:xfrm>
        <a:prstGeom prst="ellipse">
          <a:avLst/>
        </a:prstGeom>
        <a:solidFill>
          <a:schemeClr val="accent2">
            <a:hueOff val="-2388487"/>
            <a:satOff val="47412"/>
            <a:lumOff val="-3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2  Koodak" panose="00000700000000000000" pitchFamily="2" charset="-78"/>
            </a:rPr>
            <a:t>نیتروژن</a:t>
          </a:r>
          <a:endParaRPr lang="en-US" sz="2000" kern="1200">
            <a:cs typeface="2  Koodak" panose="00000700000000000000" pitchFamily="2" charset="-78"/>
          </a:endParaRPr>
        </a:p>
      </dsp:txBody>
      <dsp:txXfrm>
        <a:off x="574536" y="901496"/>
        <a:ext cx="793672" cy="686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10/23/2020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10/23/2020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765FD-EC01-494B-90CA-C76F1F0C75AD}" type="datetime1">
              <a:rPr lang="en-US" smtClean="0"/>
              <a:t>10/23/2020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5974-4E90-4BCF-A5CA-0F1423C7857E}" type="datetime1">
              <a:rPr lang="en-US" smtClean="0"/>
              <a:t>10/23/2020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1219-800A-4DA5-A9C2-B30B81EE59B5}" type="datetime1">
              <a:rPr lang="en-US" smtClean="0"/>
              <a:t>10/23/2020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6EA-E34C-4D4B-9D59-B6DA4013C305}" type="datetime1">
              <a:rPr lang="en-US" smtClean="0"/>
              <a:t>10/23/2020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568-C823-4647-BFC5-07BA1FAC285D}" type="datetime1">
              <a:rPr lang="en-US" smtClean="0"/>
              <a:t>10/23/2020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FA3-733A-4A5A-8A91-F70AD32C40D2}" type="datetime1">
              <a:rPr lang="en-US" smtClean="0"/>
              <a:t>10/23/2020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9B12-6142-4508-A178-DCD28447379F}" type="datetime1">
              <a:rPr lang="en-US" smtClean="0"/>
              <a:t>10/23/2020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A9EA-4B61-402B-B86C-E4DAB47F2227}" type="datetime1">
              <a:rPr lang="en-US" smtClean="0"/>
              <a:t>10/23/2020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8FBC-0E5B-4614-AF14-16FC6FFFF7B2}" type="datetime1">
              <a:rPr lang="en-US" smtClean="0"/>
              <a:t>10/23/2020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552-BFCD-4D5F-89F2-E7D48F65B28B}" type="datetime1">
              <a:rPr lang="en-US" smtClean="0"/>
              <a:t>10/23/2020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EE69-80BB-4479-8534-54B1392678AB}" type="datetime1">
              <a:rPr lang="en-US" smtClean="0"/>
              <a:t>10/23/2020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AD6C765-70D5-4913-96D8-5CB6A9C05D70}" type="datetime1">
              <a:rPr lang="en-US" smtClean="0"/>
              <a:t>10/23/2020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smtClean="0"/>
              <a:t>BioGas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Preparation of biological gas by microorganism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548680"/>
            <a:ext cx="5976664" cy="5880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98468" y="76470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000" smtClean="0">
                <a:cs typeface="2  Koodak" panose="00000700000000000000" pitchFamily="2" charset="-78"/>
              </a:rPr>
              <a:t>مجموعه گاز های حاصل از تخمیر مواد </a:t>
            </a:r>
            <a:r>
              <a:rPr lang="fa-IR" sz="2000" smtClean="0">
                <a:solidFill>
                  <a:schemeClr val="tx1">
                    <a:lumMod val="60000"/>
                    <a:lumOff val="40000"/>
                  </a:schemeClr>
                </a:solidFill>
                <a:cs typeface="2  Koodak" panose="00000700000000000000" pitchFamily="2" charset="-78"/>
              </a:rPr>
              <a:t>زیست توده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sz="2000">
              <a:cs typeface="2  Koodak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8069136"/>
              </p:ext>
            </p:extLst>
          </p:nvPr>
        </p:nvGraphicFramePr>
        <p:xfrm>
          <a:off x="5950396" y="764704"/>
          <a:ext cx="6439205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owchart: Alternate Process 7"/>
          <p:cNvSpPr/>
          <p:nvPr/>
        </p:nvSpPr>
        <p:spPr>
          <a:xfrm>
            <a:off x="10126860" y="3662415"/>
            <a:ext cx="1584176" cy="79208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smtClean="0">
                <a:solidFill>
                  <a:schemeClr val="tx1">
                    <a:lumMod val="50000"/>
                  </a:schemeClr>
                </a:solidFill>
                <a:cs typeface="2  Koodak" panose="00000700000000000000" pitchFamily="2" charset="-78"/>
              </a:rPr>
              <a:t>مواد آلی</a:t>
            </a:r>
            <a:endParaRPr lang="en-US" sz="2000">
              <a:solidFill>
                <a:schemeClr val="tx1">
                  <a:lumMod val="50000"/>
                </a:schemeClr>
              </a:solidFill>
              <a:cs typeface="2  Koodak" panose="00000700000000000000" pitchFamily="2" charset="-78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8369262" y="4454503"/>
            <a:ext cx="1751141" cy="79208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smtClean="0">
                <a:solidFill>
                  <a:schemeClr val="tx1">
                    <a:lumMod val="50000"/>
                  </a:schemeClr>
                </a:solidFill>
                <a:cs typeface="2  Koodak" panose="00000700000000000000" pitchFamily="2" charset="-78"/>
              </a:rPr>
              <a:t>تخمیر بی هوازی</a:t>
            </a:r>
            <a:endParaRPr lang="en-US" sz="2000">
              <a:solidFill>
                <a:schemeClr val="tx1">
                  <a:lumMod val="50000"/>
                </a:schemeClr>
              </a:solidFill>
              <a:cs typeface="2  Koodak" panose="00000700000000000000" pitchFamily="2" charset="-78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670476" y="5373216"/>
            <a:ext cx="1872208" cy="79208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mtClean="0">
                <a:solidFill>
                  <a:schemeClr val="tx1">
                    <a:lumMod val="50000"/>
                  </a:schemeClr>
                </a:solidFill>
                <a:cs typeface="2  Koodak" panose="00000700000000000000" pitchFamily="2" charset="-78"/>
              </a:rPr>
              <a:t>مولکول های ساده تر</a:t>
            </a:r>
            <a:endParaRPr lang="en-US">
              <a:solidFill>
                <a:schemeClr val="tx1">
                  <a:lumMod val="50000"/>
                </a:schemeClr>
              </a:solidFill>
              <a:cs typeface="2  Koodak" panose="00000700000000000000" pitchFamily="2" charset="-78"/>
            </a:endParaRPr>
          </a:p>
        </p:txBody>
      </p:sp>
      <p:cxnSp>
        <p:nvCxnSpPr>
          <p:cNvPr id="14" name="Curved Connector 13"/>
          <p:cNvCxnSpPr>
            <a:stCxn id="8" idx="2"/>
          </p:cNvCxnSpPr>
          <p:nvPr/>
        </p:nvCxnSpPr>
        <p:spPr>
          <a:xfrm rot="5400000">
            <a:off x="10396890" y="4328489"/>
            <a:ext cx="396044" cy="6480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8740706" y="5120577"/>
            <a:ext cx="396044" cy="6480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7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664279"/>
              </p:ext>
            </p:extLst>
          </p:nvPr>
        </p:nvGraphicFramePr>
        <p:xfrm>
          <a:off x="405780" y="1420450"/>
          <a:ext cx="8962831" cy="182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3" y="3436674"/>
            <a:ext cx="2448620" cy="135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11" y="263645"/>
            <a:ext cx="2414641" cy="135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3" y="1932663"/>
            <a:ext cx="2452809" cy="129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30528" y="47644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000" b="1" i="1" dirty="0" smtClean="0">
                <a:cs typeface="2  Koodak" panose="00000700000000000000" pitchFamily="2" charset="-78"/>
              </a:rPr>
              <a:t>محاسن سیستم های تولید بیوگاز :</a:t>
            </a:r>
            <a:endParaRPr lang="en-US" sz="2000" b="1" i="1" dirty="0">
              <a:cs typeface="2  Koodak" panose="000007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278988" y="533895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3772" y="5370892"/>
            <a:ext cx="1093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i="1" smtClean="0">
                <a:cs typeface="2  Koodak" panose="00000700000000000000" pitchFamily="2" charset="-78"/>
              </a:rPr>
              <a:t>انرژی حاصل از سوختن یک متر مکعب بیوگاز = </a:t>
            </a:r>
            <a:r>
              <a:rPr lang="en-US" sz="2000" b="1" i="1" smtClean="0">
                <a:cs typeface="2  Koodak" panose="00000700000000000000" pitchFamily="2" charset="-78"/>
              </a:rPr>
              <a:t>kcal</a:t>
            </a:r>
            <a:r>
              <a:rPr lang="fa-IR" sz="2000" b="1" i="1" smtClean="0">
                <a:cs typeface="2  Koodak" panose="00000700000000000000" pitchFamily="2" charset="-78"/>
              </a:rPr>
              <a:t>۶۵۰۰-۵۵۰۰ حرارت = </a:t>
            </a:r>
            <a:r>
              <a:rPr lang="en-US" sz="2000" b="1" i="1" smtClean="0">
                <a:cs typeface="2  Koodak" panose="00000700000000000000" pitchFamily="2" charset="-78"/>
              </a:rPr>
              <a:t>kw</a:t>
            </a:r>
            <a:r>
              <a:rPr lang="fa-IR" sz="2000" b="1" i="1" smtClean="0">
                <a:cs typeface="2  Koodak" panose="00000700000000000000" pitchFamily="2" charset="-78"/>
              </a:rPr>
              <a:t> ۱.۲۵ نیروی برق = تولید </a:t>
            </a:r>
            <a:r>
              <a:rPr lang="en-US" sz="2000" b="1" i="1" smtClean="0">
                <a:cs typeface="2  Koodak" panose="00000700000000000000" pitchFamily="2" charset="-78"/>
              </a:rPr>
              <a:t>kg</a:t>
            </a:r>
            <a:r>
              <a:rPr lang="fa-IR" sz="2000" b="1" i="1" smtClean="0">
                <a:cs typeface="2  Koodak" panose="00000700000000000000" pitchFamily="2" charset="-78"/>
              </a:rPr>
              <a:t> تتراکلروکربن</a:t>
            </a:r>
            <a:endParaRPr lang="en-US" sz="2000" b="1" i="1">
              <a:cs typeface="2  Koodak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780" y="3140968"/>
            <a:ext cx="895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000">
              <a:cs typeface="2  Koodak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541" y="3228945"/>
            <a:ext cx="895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smtClean="0">
                <a:cs typeface="2  Koodak" panose="00000700000000000000" pitchFamily="2" charset="-78"/>
              </a:rPr>
              <a:t>تهیه کود خوب و بهداشتی</a:t>
            </a:r>
            <a:endParaRPr lang="en-US" sz="2000">
              <a:cs typeface="2  Koodak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3" y="3402168"/>
            <a:ext cx="2448620" cy="135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11" y="229139"/>
            <a:ext cx="2414641" cy="135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3" y="1898157"/>
            <a:ext cx="2452809" cy="129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0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7" y="119629"/>
            <a:ext cx="1180931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7690499"/>
              </p:ext>
            </p:extLst>
          </p:nvPr>
        </p:nvGraphicFramePr>
        <p:xfrm>
          <a:off x="9736" y="328841"/>
          <a:ext cx="4608512" cy="4005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urved Connector 5"/>
          <p:cNvCxnSpPr/>
          <p:nvPr/>
        </p:nvCxnSpPr>
        <p:spPr>
          <a:xfrm>
            <a:off x="2935796" y="699040"/>
            <a:ext cx="2042492" cy="576064"/>
          </a:xfrm>
          <a:prstGeom prst="curvedConnector3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22304" y="1075049"/>
            <a:ext cx="2232248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2000" smtClean="0">
                <a:cs typeface="2  Koodak" panose="00000700000000000000" pitchFamily="2" charset="-78"/>
              </a:rPr>
              <a:t>شفاف و بدون طعم و بو</a:t>
            </a:r>
            <a:endParaRPr lang="en-US" sz="2000">
              <a:cs typeface="2  Koodak" panose="00000700000000000000" pitchFamily="2" charset="-78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2854052" y="2221366"/>
            <a:ext cx="2592288" cy="98594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90356" y="2935468"/>
            <a:ext cx="2638028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2000" smtClean="0">
                <a:cs typeface="2  Koodak" panose="00000700000000000000" pitchFamily="2" charset="-78"/>
              </a:rPr>
              <a:t>بوی سیر و تخم مرغ گندیده</a:t>
            </a:r>
            <a:endParaRPr lang="en-US" sz="2000">
              <a:cs typeface="2  Koodak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426384"/>
            <a:ext cx="3707904" cy="2780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5980" y="3951706"/>
            <a:ext cx="858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mtClean="0">
                <a:solidFill>
                  <a:schemeClr val="tx2">
                    <a:lumMod val="50000"/>
                    <a:lumOff val="50000"/>
                  </a:schemeClr>
                </a:solidFill>
                <a:cs typeface="2  Koodak" panose="00000700000000000000" pitchFamily="2" charset="-78"/>
              </a:rPr>
              <a:t>روزانه : </a:t>
            </a:r>
            <a:r>
              <a:rPr lang="fa-IR" smtClean="0">
                <a:cs typeface="2  Koodak" panose="00000700000000000000" pitchFamily="2" charset="-78"/>
              </a:rPr>
              <a:t>یک واحد با ظرفیت ۱۰مترمکعب = ۵ مترمکعب تولید گاز +  تقریبا 10مترمکعب محصول ته نشین</a:t>
            </a:r>
            <a:endParaRPr lang="en-US">
              <a:cs typeface="2  Koodak" panose="00000700000000000000" pitchFamily="2" charset="-78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10954444" y="4088463"/>
            <a:ext cx="576064" cy="1024423"/>
          </a:xfrm>
          <a:prstGeom prst="curvedLeftArrow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1130" y="4592882"/>
            <a:ext cx="163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mtClean="0">
                <a:cs typeface="2  Koodak" panose="00000700000000000000" pitchFamily="2" charset="-78"/>
              </a:rPr>
              <a:t>آشپزی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mtClean="0">
                <a:cs typeface="2  Koodak" panose="00000700000000000000" pitchFamily="2" charset="-78"/>
              </a:rPr>
              <a:t>روشنایی</a:t>
            </a:r>
            <a:endParaRPr lang="en-US">
              <a:cs typeface="2  Koodak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8388" y="5463084"/>
            <a:ext cx="4910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smtClean="0">
                <a:solidFill>
                  <a:schemeClr val="tx1">
                    <a:lumMod val="75000"/>
                  </a:schemeClr>
                </a:solidFill>
                <a:cs typeface="2  Koodak" panose="00000700000000000000" pitchFamily="2" charset="-78"/>
              </a:rPr>
              <a:t>عامل سرعت اشتعال بیگاز در مقایسه با گازطبیعی کم است </a:t>
            </a:r>
            <a:endParaRPr lang="en-US" sz="1600">
              <a:solidFill>
                <a:schemeClr val="tx1">
                  <a:lumMod val="75000"/>
                </a:schemeClr>
              </a:solidFill>
              <a:cs typeface="2  Koodak" panose="00000700000000000000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6173351" y="5304602"/>
            <a:ext cx="360040" cy="72008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149916" y="5341476"/>
            <a:ext cx="60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mtClean="0">
                <a:solidFill>
                  <a:schemeClr val="tx2">
                    <a:lumMod val="50000"/>
                    <a:lumOff val="50000"/>
                  </a:schemeClr>
                </a:solidFill>
                <a:cs typeface="2  Koodak" panose="00000700000000000000" pitchFamily="2" charset="-78"/>
              </a:rPr>
              <a:t>در اجاق گاز طبیعی شعله از سطح اجاق بالاتر میرود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mtClean="0">
                <a:solidFill>
                  <a:schemeClr val="tx2">
                    <a:lumMod val="50000"/>
                    <a:lumOff val="50000"/>
                  </a:schemeClr>
                </a:solidFill>
                <a:cs typeface="2  Koodak" panose="00000700000000000000" pitchFamily="2" charset="-78"/>
              </a:rPr>
              <a:t>در تزریق با فشار کمتر بازده کمتری دارد</a:t>
            </a:r>
            <a:endParaRPr lang="en-US">
              <a:cs typeface="2  Koodak" panose="00000700000000000000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06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  <p:bldP spid="12" grpId="0" animBg="1"/>
      <p:bldP spid="2" grpId="0"/>
      <p:bldP spid="3" grpId="0" animBg="1"/>
      <p:bldP spid="5" grpId="0"/>
      <p:bldP spid="14" grpId="0"/>
      <p:bldP spid="8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purl.org/dc/elements/1.1/"/>
    <ds:schemaRef ds:uri="4873beb7-5857-4685-be1f-d57550cc96cc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795</TotalTime>
  <Words>177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2  Koodak</vt:lpstr>
      <vt:lpstr>Arial</vt:lpstr>
      <vt:lpstr>Constantia</vt:lpstr>
      <vt:lpstr>Wingdings</vt:lpstr>
      <vt:lpstr>Books Classic 16x9</vt:lpstr>
      <vt:lpstr>PowerPoint Presentation</vt:lpstr>
      <vt:lpstr>BioGas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</dc:title>
  <dc:creator>bashir rayaneh</dc:creator>
  <cp:lastModifiedBy>ip330</cp:lastModifiedBy>
  <cp:revision>71</cp:revision>
  <dcterms:created xsi:type="dcterms:W3CDTF">2018-12-19T11:36:03Z</dcterms:created>
  <dcterms:modified xsi:type="dcterms:W3CDTF">2020-10-23T17:55:14Z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